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0" r:id="rId1"/>
  </p:sldMasterIdLst>
  <p:notesMasterIdLst>
    <p:notesMasterId r:id="rId9"/>
  </p:notesMasterIdLst>
  <p:sldIdLst>
    <p:sldId id="256" r:id="rId2"/>
    <p:sldId id="257" r:id="rId3"/>
    <p:sldId id="258" r:id="rId4"/>
    <p:sldId id="259" r:id="rId5"/>
    <p:sldId id="260" r:id="rId6"/>
    <p:sldId id="261" r:id="rId7"/>
    <p:sldId id="262" r:id="rId8"/>
  </p:sldIdLst>
  <p:sldSz cx="9144000" cy="5143500" type="screen16x9"/>
  <p:notesSz cx="6858000" cy="9144000"/>
  <p:embeddedFontLst>
    <p:embeddedFont>
      <p:font typeface="Arvo" panose="020B0604020202020204" charset="0"/>
      <p:regular r:id="rId10"/>
      <p:bold r:id="rId11"/>
      <p:italic r:id="rId12"/>
      <p:boldItalic r:id="rId13"/>
    </p:embeddedFont>
    <p:embeddedFont>
      <p:font typeface="Bitter" panose="020B0604020202020204" charset="0"/>
      <p:regular r:id="rId14"/>
      <p:bold r:id="rId15"/>
      <p:italic r:id="rId16"/>
      <p:boldItalic r:id="rId17"/>
    </p:embeddedFont>
    <p:embeddedFont>
      <p:font typeface="Impact" panose="020B0806030902050204" pitchFamily="34" charset="0"/>
      <p:regular r:id="rId1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62" d="100"/>
          <a:sy n="162" d="100"/>
        </p:scale>
        <p:origin x="144" y="1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font" Target="fonts/font6.fntdata"/><Relationship Id="rId10" Type="http://schemas.openxmlformats.org/officeDocument/2006/relationships/font" Target="fonts/font1.fntdata"/><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35f391192_00: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Introduce yourself</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d2fb71e747_0_0: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d2fb71e74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
              <a:t>Shoutout to the Provost Office</a:t>
            </a:r>
            <a:endParaRPr/>
          </a:p>
          <a:p>
            <a:pPr marL="457200" lvl="0" indent="-317500" algn="l" rtl="0">
              <a:spcBef>
                <a:spcPts val="0"/>
              </a:spcBef>
              <a:spcAft>
                <a:spcPts val="0"/>
              </a:spcAft>
              <a:buSzPts val="1400"/>
              <a:buChar char="-"/>
            </a:pPr>
            <a:r>
              <a:rPr lang="en"/>
              <a:t>Undergraduate research grant from Provost Office to task force (THANK YOU)</a:t>
            </a:r>
            <a:endParaRPr/>
          </a:p>
          <a:p>
            <a:pPr marL="457200" lvl="0" indent="-317500" algn="l" rtl="0">
              <a:spcBef>
                <a:spcPts val="0"/>
              </a:spcBef>
              <a:spcAft>
                <a:spcPts val="0"/>
              </a:spcAft>
              <a:buSzPts val="1400"/>
              <a:buChar char="-"/>
            </a:pPr>
            <a:r>
              <a:rPr lang="en"/>
              <a:t>Shoutout to Mr. Hoffman and Dr. Mirabella</a:t>
            </a:r>
            <a:endParaRPr/>
          </a:p>
          <a:p>
            <a:pPr marL="457200" lvl="0" indent="-317500" algn="l" rtl="0">
              <a:spcBef>
                <a:spcPts val="0"/>
              </a:spcBef>
              <a:spcAft>
                <a:spcPts val="0"/>
              </a:spcAft>
              <a:buSzPts val="1400"/>
              <a:buChar char="-"/>
            </a:pPr>
            <a:r>
              <a:rPr lang="en"/>
              <a:t>Legal, education (mine is one education), health issues (collab between SHU and Archdiocese)</a:t>
            </a:r>
            <a:endParaRPr/>
          </a:p>
          <a:p>
            <a:pPr marL="457200" lvl="0" indent="-317500" algn="l" rtl="0">
              <a:spcBef>
                <a:spcPts val="0"/>
              </a:spcBef>
              <a:spcAft>
                <a:spcPts val="0"/>
              </a:spcAft>
              <a:buSzPts val="1400"/>
              <a:buChar char="-"/>
            </a:pPr>
            <a:r>
              <a:rPr lang="en"/>
              <a:t>Which towns from the four counties have the most need for english-language learning and education for career advancement</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cde05f1955_0_53: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cde05f1955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04800" algn="l" rtl="0">
              <a:lnSpc>
                <a:spcPct val="115000"/>
              </a:lnSpc>
              <a:spcBef>
                <a:spcPts val="0"/>
              </a:spcBef>
              <a:spcAft>
                <a:spcPts val="0"/>
              </a:spcAft>
              <a:buClr>
                <a:schemeClr val="dk1"/>
              </a:buClr>
              <a:buSzPts val="1200"/>
              <a:buFont typeface="Bitter"/>
              <a:buChar char="-"/>
            </a:pPr>
            <a:r>
              <a:rPr lang="en" sz="1200">
                <a:solidFill>
                  <a:srgbClr val="434343"/>
                </a:solidFill>
                <a:latin typeface="Bitter"/>
                <a:ea typeface="Bitter"/>
                <a:cs typeface="Bitter"/>
                <a:sym typeface="Bitter"/>
              </a:rPr>
              <a:t>My goal is step 1 of a 3-step plan</a:t>
            </a:r>
            <a:endParaRPr sz="1200" b="1">
              <a:solidFill>
                <a:schemeClr val="dk1"/>
              </a:solidFill>
              <a:latin typeface="Bitter"/>
              <a:ea typeface="Bitter"/>
              <a:cs typeface="Bitter"/>
              <a:sym typeface="Bitter"/>
            </a:endParaRPr>
          </a:p>
          <a:p>
            <a:pPr marL="457200" lvl="0" indent="-298450" algn="l" rtl="0">
              <a:lnSpc>
                <a:spcPct val="115000"/>
              </a:lnSpc>
              <a:spcBef>
                <a:spcPts val="0"/>
              </a:spcBef>
              <a:spcAft>
                <a:spcPts val="0"/>
              </a:spcAft>
              <a:buClr>
                <a:schemeClr val="dk1"/>
              </a:buClr>
              <a:buSzPts val="1100"/>
              <a:buFont typeface="Bitter"/>
              <a:buChar char="-"/>
            </a:pPr>
            <a:r>
              <a:rPr lang="en">
                <a:solidFill>
                  <a:schemeClr val="dk1"/>
                </a:solidFill>
                <a:latin typeface="Bitter"/>
                <a:ea typeface="Bitter"/>
                <a:cs typeface="Bitter"/>
                <a:sym typeface="Bitter"/>
              </a:rPr>
              <a:t>1. Compiled most recent U.S. Census data from SHU Policymap database into Excel spreadsheet</a:t>
            </a:r>
            <a:endParaRPr>
              <a:solidFill>
                <a:schemeClr val="dk1"/>
              </a:solidFill>
              <a:latin typeface="Bitter"/>
              <a:ea typeface="Bitter"/>
              <a:cs typeface="Bitter"/>
              <a:sym typeface="Bitter"/>
            </a:endParaRPr>
          </a:p>
          <a:p>
            <a:pPr marL="457200" lvl="0" indent="-298450" algn="l" rtl="0">
              <a:lnSpc>
                <a:spcPct val="115000"/>
              </a:lnSpc>
              <a:spcBef>
                <a:spcPts val="0"/>
              </a:spcBef>
              <a:spcAft>
                <a:spcPts val="0"/>
              </a:spcAft>
              <a:buClr>
                <a:schemeClr val="dk1"/>
              </a:buClr>
              <a:buSzPts val="1100"/>
              <a:buFont typeface="Bitter"/>
              <a:buChar char="-"/>
            </a:pPr>
            <a:r>
              <a:rPr lang="en">
                <a:solidFill>
                  <a:schemeClr val="dk1"/>
                </a:solidFill>
                <a:latin typeface="Bitter"/>
                <a:ea typeface="Bitter"/>
                <a:cs typeface="Bitter"/>
                <a:sym typeface="Bitter"/>
              </a:rPr>
              <a:t>2. Converted data into more accessible and readable tables and graphs</a:t>
            </a:r>
            <a:endParaRPr>
              <a:solidFill>
                <a:schemeClr val="dk1"/>
              </a:solidFill>
              <a:latin typeface="Bitter"/>
              <a:ea typeface="Bitter"/>
              <a:cs typeface="Bitter"/>
              <a:sym typeface="Bitter"/>
            </a:endParaRPr>
          </a:p>
          <a:p>
            <a:pPr marL="457200" lvl="0" indent="-298450" algn="l" rtl="0">
              <a:lnSpc>
                <a:spcPct val="115000"/>
              </a:lnSpc>
              <a:spcBef>
                <a:spcPts val="0"/>
              </a:spcBef>
              <a:spcAft>
                <a:spcPts val="0"/>
              </a:spcAft>
              <a:buClr>
                <a:schemeClr val="dk1"/>
              </a:buClr>
              <a:buSzPts val="1100"/>
              <a:buFont typeface="Bitter"/>
              <a:buChar char="-"/>
            </a:pPr>
            <a:r>
              <a:rPr lang="en">
                <a:solidFill>
                  <a:schemeClr val="dk1"/>
                </a:solidFill>
                <a:latin typeface="Bitter"/>
                <a:ea typeface="Bitter"/>
                <a:cs typeface="Bitter"/>
                <a:sym typeface="Bitter"/>
              </a:rPr>
              <a:t>3. Compiled tables, graphs, and descriptive analysis for the following areas researched into comprehensive document:</a:t>
            </a:r>
            <a:endParaRPr>
              <a:solidFill>
                <a:schemeClr val="dk1"/>
              </a:solidFill>
              <a:latin typeface="Bitter"/>
              <a:ea typeface="Bitter"/>
              <a:cs typeface="Bitter"/>
              <a:sym typeface="Bitter"/>
            </a:endParaRPr>
          </a:p>
          <a:p>
            <a:pPr marL="914400" lvl="1" indent="-298450" algn="l" rtl="0">
              <a:lnSpc>
                <a:spcPct val="115000"/>
              </a:lnSpc>
              <a:spcBef>
                <a:spcPts val="0"/>
              </a:spcBef>
              <a:spcAft>
                <a:spcPts val="0"/>
              </a:spcAft>
              <a:buClr>
                <a:schemeClr val="dk1"/>
              </a:buClr>
              <a:buSzPts val="1100"/>
              <a:buFont typeface="Bitter"/>
              <a:buChar char="-"/>
            </a:pPr>
            <a:r>
              <a:rPr lang="en" b="1">
                <a:solidFill>
                  <a:schemeClr val="dk1"/>
                </a:solidFill>
                <a:latin typeface="Bitter"/>
                <a:ea typeface="Bitter"/>
                <a:cs typeface="Bitter"/>
                <a:sym typeface="Bitter"/>
              </a:rPr>
              <a:t>Graduation Rate</a:t>
            </a:r>
            <a:endParaRPr b="1">
              <a:solidFill>
                <a:schemeClr val="dk1"/>
              </a:solidFill>
              <a:latin typeface="Bitter"/>
              <a:ea typeface="Bitter"/>
              <a:cs typeface="Bitter"/>
              <a:sym typeface="Bitter"/>
            </a:endParaRPr>
          </a:p>
          <a:p>
            <a:pPr marL="914400" lvl="1" indent="-298450" algn="l" rtl="0">
              <a:lnSpc>
                <a:spcPct val="115000"/>
              </a:lnSpc>
              <a:spcBef>
                <a:spcPts val="0"/>
              </a:spcBef>
              <a:spcAft>
                <a:spcPts val="0"/>
              </a:spcAft>
              <a:buClr>
                <a:schemeClr val="dk1"/>
              </a:buClr>
              <a:buSzPts val="1100"/>
              <a:buFont typeface="Bitter"/>
              <a:buChar char="-"/>
            </a:pPr>
            <a:r>
              <a:rPr lang="en" b="1">
                <a:solidFill>
                  <a:schemeClr val="dk1"/>
                </a:solidFill>
                <a:latin typeface="Bitter"/>
                <a:ea typeface="Bitter"/>
                <a:cs typeface="Bitter"/>
                <a:sym typeface="Bitter"/>
              </a:rPr>
              <a:t>Free or Reduced Lunch</a:t>
            </a:r>
            <a:endParaRPr b="1">
              <a:solidFill>
                <a:schemeClr val="dk1"/>
              </a:solidFill>
              <a:latin typeface="Bitter"/>
              <a:ea typeface="Bitter"/>
              <a:cs typeface="Bitter"/>
              <a:sym typeface="Bitter"/>
            </a:endParaRPr>
          </a:p>
          <a:p>
            <a:pPr marL="914400" lvl="1" indent="-298450" algn="l" rtl="0">
              <a:lnSpc>
                <a:spcPct val="115000"/>
              </a:lnSpc>
              <a:spcBef>
                <a:spcPts val="0"/>
              </a:spcBef>
              <a:spcAft>
                <a:spcPts val="0"/>
              </a:spcAft>
              <a:buClr>
                <a:schemeClr val="dk1"/>
              </a:buClr>
              <a:buSzPts val="1100"/>
              <a:buFont typeface="Bitter"/>
              <a:buChar char="-"/>
            </a:pPr>
            <a:r>
              <a:rPr lang="en" b="1">
                <a:solidFill>
                  <a:schemeClr val="dk1"/>
                </a:solidFill>
                <a:latin typeface="Bitter"/>
                <a:ea typeface="Bitter"/>
                <a:cs typeface="Bitter"/>
                <a:sym typeface="Bitter"/>
              </a:rPr>
              <a:t>Student Populations: English Language Learners</a:t>
            </a:r>
            <a:endParaRPr b="1">
              <a:solidFill>
                <a:schemeClr val="dk1"/>
              </a:solidFill>
              <a:latin typeface="Bitter"/>
              <a:ea typeface="Bitter"/>
              <a:cs typeface="Bitter"/>
              <a:sym typeface="Bitter"/>
            </a:endParaRPr>
          </a:p>
          <a:p>
            <a:pPr marL="914400" lvl="1" indent="-298450" algn="l" rtl="0">
              <a:lnSpc>
                <a:spcPct val="115000"/>
              </a:lnSpc>
              <a:spcBef>
                <a:spcPts val="0"/>
              </a:spcBef>
              <a:spcAft>
                <a:spcPts val="0"/>
              </a:spcAft>
              <a:buClr>
                <a:schemeClr val="dk1"/>
              </a:buClr>
              <a:buSzPts val="1100"/>
              <a:buFont typeface="Bitter"/>
              <a:buChar char="-"/>
            </a:pPr>
            <a:r>
              <a:rPr lang="en" b="1">
                <a:solidFill>
                  <a:schemeClr val="dk1"/>
                </a:solidFill>
                <a:latin typeface="Bitter"/>
                <a:ea typeface="Bitter"/>
                <a:cs typeface="Bitter"/>
                <a:sym typeface="Bitter"/>
              </a:rPr>
              <a:t>Student Populations: Students in Poverty</a:t>
            </a:r>
            <a:endParaRPr b="1">
              <a:solidFill>
                <a:schemeClr val="dk1"/>
              </a:solidFill>
              <a:latin typeface="Bitter"/>
              <a:ea typeface="Bitter"/>
              <a:cs typeface="Bitter"/>
              <a:sym typeface="Bitter"/>
            </a:endParaRPr>
          </a:p>
          <a:p>
            <a:pPr marL="914400" lvl="1" indent="-298450" algn="l" rtl="0">
              <a:lnSpc>
                <a:spcPct val="115000"/>
              </a:lnSpc>
              <a:spcBef>
                <a:spcPts val="0"/>
              </a:spcBef>
              <a:spcAft>
                <a:spcPts val="0"/>
              </a:spcAft>
              <a:buClr>
                <a:schemeClr val="dk1"/>
              </a:buClr>
              <a:buSzPts val="1100"/>
              <a:buFont typeface="Bitter"/>
              <a:buChar char="-"/>
            </a:pPr>
            <a:r>
              <a:rPr lang="en">
                <a:solidFill>
                  <a:schemeClr val="dk1"/>
                </a:solidFill>
                <a:latin typeface="Bitter"/>
                <a:ea typeface="Bitter"/>
                <a:cs typeface="Bitter"/>
                <a:sym typeface="Bitter"/>
              </a:rPr>
              <a:t>Household income report by county</a:t>
            </a:r>
            <a:endParaRPr>
              <a:solidFill>
                <a:schemeClr val="dk1"/>
              </a:solidFill>
              <a:latin typeface="Bitter"/>
              <a:ea typeface="Bitter"/>
              <a:cs typeface="Bitter"/>
              <a:sym typeface="Bitter"/>
            </a:endParaRPr>
          </a:p>
          <a:p>
            <a:pPr marL="914400" lvl="1" indent="-298450" algn="l" rtl="0">
              <a:lnSpc>
                <a:spcPct val="115000"/>
              </a:lnSpc>
              <a:spcBef>
                <a:spcPts val="0"/>
              </a:spcBef>
              <a:spcAft>
                <a:spcPts val="0"/>
              </a:spcAft>
              <a:buClr>
                <a:schemeClr val="dk1"/>
              </a:buClr>
              <a:buSzPts val="1100"/>
              <a:buFont typeface="Bitter"/>
              <a:buChar char="-"/>
            </a:pPr>
            <a:r>
              <a:rPr lang="en" b="1">
                <a:solidFill>
                  <a:schemeClr val="dk1"/>
                </a:solidFill>
                <a:latin typeface="Bitter"/>
                <a:ea typeface="Bitter"/>
                <a:cs typeface="Bitter"/>
                <a:sym typeface="Bitter"/>
              </a:rPr>
              <a:t>Percent of people in poverty by town</a:t>
            </a:r>
            <a:endParaRPr b="1">
              <a:solidFill>
                <a:schemeClr val="dk1"/>
              </a:solidFill>
              <a:latin typeface="Bitter"/>
              <a:ea typeface="Bitter"/>
              <a:cs typeface="Bitter"/>
              <a:sym typeface="Bitter"/>
            </a:endParaRPr>
          </a:p>
          <a:p>
            <a:pPr marL="914400" lvl="1" indent="-298450" algn="l" rtl="0">
              <a:lnSpc>
                <a:spcPct val="115000"/>
              </a:lnSpc>
              <a:spcBef>
                <a:spcPts val="0"/>
              </a:spcBef>
              <a:spcAft>
                <a:spcPts val="0"/>
              </a:spcAft>
              <a:buClr>
                <a:schemeClr val="dk1"/>
              </a:buClr>
              <a:buSzPts val="1100"/>
              <a:buFont typeface="Bitter"/>
              <a:buChar char="-"/>
            </a:pPr>
            <a:r>
              <a:rPr lang="en" b="1">
                <a:solidFill>
                  <a:schemeClr val="dk1"/>
                </a:solidFill>
                <a:latin typeface="Bitter"/>
                <a:ea typeface="Bitter"/>
                <a:cs typeface="Bitter"/>
                <a:sym typeface="Bitter"/>
              </a:rPr>
              <a:t>Percent of Non-English Speaking Population</a:t>
            </a:r>
            <a:endParaRPr b="1">
              <a:solidFill>
                <a:schemeClr val="dk1"/>
              </a:solidFill>
              <a:latin typeface="Bitter"/>
              <a:ea typeface="Bitter"/>
              <a:cs typeface="Bitter"/>
              <a:sym typeface="Bitter"/>
            </a:endParaRPr>
          </a:p>
          <a:p>
            <a:pPr marL="914400" lvl="1" indent="-298450" algn="l" rtl="0">
              <a:lnSpc>
                <a:spcPct val="115000"/>
              </a:lnSpc>
              <a:spcBef>
                <a:spcPts val="0"/>
              </a:spcBef>
              <a:spcAft>
                <a:spcPts val="0"/>
              </a:spcAft>
              <a:buClr>
                <a:schemeClr val="dk1"/>
              </a:buClr>
              <a:buSzPts val="1100"/>
              <a:buFont typeface="Bitter"/>
              <a:buChar char="-"/>
            </a:pPr>
            <a:r>
              <a:rPr lang="en">
                <a:solidFill>
                  <a:schemeClr val="dk1"/>
                </a:solidFill>
                <a:latin typeface="Bitter"/>
                <a:ea typeface="Bitter"/>
                <a:cs typeface="Bitter"/>
                <a:sym typeface="Bitter"/>
              </a:rPr>
              <a:t>Predominant Language Spoken at Home</a:t>
            </a:r>
            <a:endParaRPr>
              <a:solidFill>
                <a:schemeClr val="dk1"/>
              </a:solidFill>
              <a:latin typeface="Bitter"/>
              <a:ea typeface="Bitter"/>
              <a:cs typeface="Bitter"/>
              <a:sym typeface="Bitter"/>
            </a:endParaRPr>
          </a:p>
          <a:p>
            <a:pPr marL="1371600" lvl="2" indent="-298450" algn="l" rtl="0">
              <a:lnSpc>
                <a:spcPct val="115000"/>
              </a:lnSpc>
              <a:spcBef>
                <a:spcPts val="0"/>
              </a:spcBef>
              <a:spcAft>
                <a:spcPts val="0"/>
              </a:spcAft>
              <a:buClr>
                <a:schemeClr val="dk1"/>
              </a:buClr>
              <a:buSzPts val="1100"/>
              <a:buFont typeface="Bitter"/>
              <a:buChar char="-"/>
            </a:pPr>
            <a:r>
              <a:rPr lang="en">
                <a:solidFill>
                  <a:schemeClr val="dk1"/>
                </a:solidFill>
                <a:latin typeface="Bitter"/>
                <a:ea typeface="Bitter"/>
                <a:cs typeface="Bitter"/>
                <a:sym typeface="Bitter"/>
              </a:rPr>
              <a:t>Including English</a:t>
            </a:r>
            <a:endParaRPr>
              <a:solidFill>
                <a:schemeClr val="dk1"/>
              </a:solidFill>
              <a:latin typeface="Bitter"/>
              <a:ea typeface="Bitter"/>
              <a:cs typeface="Bitter"/>
              <a:sym typeface="Bitter"/>
            </a:endParaRPr>
          </a:p>
          <a:p>
            <a:pPr marL="1371600" lvl="2" indent="-298450" algn="l" rtl="0">
              <a:lnSpc>
                <a:spcPct val="115000"/>
              </a:lnSpc>
              <a:spcBef>
                <a:spcPts val="0"/>
              </a:spcBef>
              <a:spcAft>
                <a:spcPts val="0"/>
              </a:spcAft>
              <a:buClr>
                <a:schemeClr val="dk1"/>
              </a:buClr>
              <a:buSzPts val="1100"/>
              <a:buFont typeface="Bitter"/>
              <a:buChar char="-"/>
            </a:pPr>
            <a:r>
              <a:rPr lang="en">
                <a:solidFill>
                  <a:schemeClr val="dk1"/>
                </a:solidFill>
                <a:latin typeface="Bitter"/>
                <a:ea typeface="Bitter"/>
                <a:cs typeface="Bitter"/>
                <a:sym typeface="Bitter"/>
              </a:rPr>
              <a:t>Excluding English</a:t>
            </a:r>
            <a:endParaRPr>
              <a:solidFill>
                <a:schemeClr val="dk1"/>
              </a:solidFill>
              <a:latin typeface="Bitter"/>
              <a:ea typeface="Bitter"/>
              <a:cs typeface="Bitter"/>
              <a:sym typeface="Bitter"/>
            </a:endParaRPr>
          </a:p>
          <a:p>
            <a:pPr marL="1371600" lvl="2" indent="-298450" algn="l" rtl="0">
              <a:lnSpc>
                <a:spcPct val="115000"/>
              </a:lnSpc>
              <a:spcBef>
                <a:spcPts val="0"/>
              </a:spcBef>
              <a:spcAft>
                <a:spcPts val="0"/>
              </a:spcAft>
              <a:buClr>
                <a:schemeClr val="dk1"/>
              </a:buClr>
              <a:buSzPts val="1100"/>
              <a:buFont typeface="Bitter"/>
              <a:buChar char="-"/>
            </a:pPr>
            <a:r>
              <a:rPr lang="en">
                <a:solidFill>
                  <a:schemeClr val="dk1"/>
                </a:solidFill>
                <a:latin typeface="Bitter"/>
                <a:ea typeface="Bitter"/>
                <a:cs typeface="Bitter"/>
                <a:sym typeface="Bitter"/>
              </a:rPr>
              <a:t>Excluding Spanish or Spanish Creole</a:t>
            </a:r>
            <a:endParaRPr>
              <a:solidFill>
                <a:schemeClr val="dk1"/>
              </a:solidFill>
              <a:latin typeface="Bitter"/>
              <a:ea typeface="Bitter"/>
              <a:cs typeface="Bitter"/>
              <a:sym typeface="Bitter"/>
            </a:endParaRPr>
          </a:p>
          <a:p>
            <a:pPr marL="914400" lvl="1" indent="-298450" algn="l" rtl="0">
              <a:lnSpc>
                <a:spcPct val="115000"/>
              </a:lnSpc>
              <a:spcBef>
                <a:spcPts val="0"/>
              </a:spcBef>
              <a:spcAft>
                <a:spcPts val="0"/>
              </a:spcAft>
              <a:buClr>
                <a:schemeClr val="dk1"/>
              </a:buClr>
              <a:buSzPts val="1100"/>
              <a:buFont typeface="Bitter"/>
              <a:buChar char="-"/>
            </a:pPr>
            <a:r>
              <a:rPr lang="en">
                <a:solidFill>
                  <a:schemeClr val="dk1"/>
                </a:solidFill>
                <a:latin typeface="Bitter"/>
                <a:ea typeface="Bitter"/>
                <a:cs typeface="Bitter"/>
                <a:sym typeface="Bitter"/>
              </a:rPr>
              <a:t>Predominant County of Birth Among Foreign-Born Population</a:t>
            </a:r>
            <a:endParaRPr>
              <a:solidFill>
                <a:schemeClr val="dk1"/>
              </a:solidFill>
              <a:latin typeface="Bitter"/>
              <a:ea typeface="Bitter"/>
              <a:cs typeface="Bitter"/>
              <a:sym typeface="Bitter"/>
            </a:endParaRPr>
          </a:p>
          <a:p>
            <a:pPr marL="914400" lvl="1" indent="-298450" algn="l" rtl="0">
              <a:lnSpc>
                <a:spcPct val="115000"/>
              </a:lnSpc>
              <a:spcBef>
                <a:spcPts val="0"/>
              </a:spcBef>
              <a:spcAft>
                <a:spcPts val="0"/>
              </a:spcAft>
              <a:buClr>
                <a:schemeClr val="dk1"/>
              </a:buClr>
              <a:buSzPts val="1100"/>
              <a:buFont typeface="Bitter"/>
              <a:buChar char="-"/>
            </a:pPr>
            <a:r>
              <a:rPr lang="en">
                <a:solidFill>
                  <a:schemeClr val="dk1"/>
                </a:solidFill>
                <a:latin typeface="Bitter"/>
                <a:ea typeface="Bitter"/>
                <a:cs typeface="Bitter"/>
                <a:sym typeface="Bitter"/>
              </a:rPr>
              <a:t>Percentage of Green Card Recipients by Each Region of Immigration</a:t>
            </a:r>
            <a:endParaRPr>
              <a:solidFill>
                <a:schemeClr val="dk1"/>
              </a:solidFill>
              <a:latin typeface="Bitter"/>
              <a:ea typeface="Bitter"/>
              <a:cs typeface="Bitter"/>
              <a:sym typeface="Bitter"/>
            </a:endParaRPr>
          </a:p>
          <a:p>
            <a:pPr marL="457200" lvl="0" indent="-298450" algn="l" rtl="0">
              <a:lnSpc>
                <a:spcPct val="115000"/>
              </a:lnSpc>
              <a:spcBef>
                <a:spcPts val="0"/>
              </a:spcBef>
              <a:spcAft>
                <a:spcPts val="0"/>
              </a:spcAft>
              <a:buClr>
                <a:schemeClr val="dk1"/>
              </a:buClr>
              <a:buSzPts val="1100"/>
              <a:buFont typeface="Bitter"/>
              <a:buChar char="-"/>
            </a:pPr>
            <a:r>
              <a:rPr lang="en">
                <a:solidFill>
                  <a:schemeClr val="dk1"/>
                </a:solidFill>
                <a:latin typeface="Bitter"/>
                <a:ea typeface="Bitter"/>
                <a:cs typeface="Bitter"/>
                <a:sym typeface="Bitter"/>
              </a:rPr>
              <a:t>4. Summarized </a:t>
            </a:r>
            <a:r>
              <a:rPr lang="en" b="1">
                <a:solidFill>
                  <a:schemeClr val="dk1"/>
                </a:solidFill>
                <a:latin typeface="Bitter"/>
                <a:ea typeface="Bitter"/>
                <a:cs typeface="Bitter"/>
                <a:sym typeface="Bitter"/>
              </a:rPr>
              <a:t>bolded</a:t>
            </a:r>
            <a:r>
              <a:rPr lang="en">
                <a:solidFill>
                  <a:schemeClr val="dk1"/>
                </a:solidFill>
                <a:latin typeface="Bitter"/>
                <a:ea typeface="Bitter"/>
                <a:cs typeface="Bitter"/>
                <a:sym typeface="Bitter"/>
              </a:rPr>
              <a:t> criteria above to complete cross-tabulations</a:t>
            </a:r>
            <a:endParaRPr>
              <a:solidFill>
                <a:schemeClr val="dk1"/>
              </a:solidFill>
              <a:latin typeface="Bitter"/>
              <a:ea typeface="Bitter"/>
              <a:cs typeface="Bitter"/>
              <a:sym typeface="Bitter"/>
            </a:endParaRPr>
          </a:p>
          <a:p>
            <a:pPr marL="457200" lvl="0" indent="-298450" algn="l" rtl="0">
              <a:lnSpc>
                <a:spcPct val="115000"/>
              </a:lnSpc>
              <a:spcBef>
                <a:spcPts val="0"/>
              </a:spcBef>
              <a:spcAft>
                <a:spcPts val="0"/>
              </a:spcAft>
              <a:buClr>
                <a:schemeClr val="dk1"/>
              </a:buClr>
              <a:buSzPts val="1100"/>
              <a:buFont typeface="Bitter"/>
              <a:buChar char="-"/>
            </a:pPr>
            <a:r>
              <a:rPr lang="en">
                <a:solidFill>
                  <a:schemeClr val="dk1"/>
                </a:solidFill>
                <a:latin typeface="Bitter"/>
                <a:ea typeface="Bitter"/>
                <a:cs typeface="Bitter"/>
                <a:sym typeface="Bitter"/>
              </a:rPr>
              <a:t>5. Used cross-tabulations to highlight diverse profile of each potential target area for future outreach </a:t>
            </a:r>
            <a:endParaRPr sz="1200">
              <a:solidFill>
                <a:schemeClr val="dk1"/>
              </a:solidFill>
              <a:latin typeface="Bitter"/>
              <a:ea typeface="Bitter"/>
              <a:cs typeface="Bitter"/>
              <a:sym typeface="Bitter"/>
            </a:endParaRPr>
          </a:p>
          <a:p>
            <a:pPr marL="0" lvl="0" indent="0" algn="l" rtl="0">
              <a:lnSpc>
                <a:spcPct val="115000"/>
              </a:lnSpc>
              <a:spcBef>
                <a:spcPts val="0"/>
              </a:spcBef>
              <a:spcAft>
                <a:spcPts val="0"/>
              </a:spcAft>
              <a:buNone/>
            </a:pPr>
            <a:endParaRPr sz="1200">
              <a:solidFill>
                <a:schemeClr val="dk1"/>
              </a:solidFill>
              <a:latin typeface="Bitter"/>
              <a:ea typeface="Bitter"/>
              <a:cs typeface="Bitter"/>
              <a:sym typeface="Bitter"/>
            </a:endParaRPr>
          </a:p>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
              <a:t>Note: X means that town did rank in top 3 for that criterion in its specific county</a:t>
            </a:r>
            <a:endParaRPr/>
          </a:p>
          <a:p>
            <a:pPr marL="457200" lvl="0" indent="-317500" algn="l" rtl="0">
              <a:spcBef>
                <a:spcPts val="0"/>
              </a:spcBef>
              <a:spcAft>
                <a:spcPts val="0"/>
              </a:spcAft>
              <a:buSzPts val="1400"/>
              <a:buChar char="-"/>
            </a:pPr>
            <a:r>
              <a:rPr lang="en"/>
              <a:t>This chart compiles the information from the six key criteria used and the ranking system for educational need in each town and across county</a:t>
            </a:r>
            <a:endParaRPr/>
          </a:p>
          <a:p>
            <a:pPr marL="457200" lvl="0" indent="-317500" algn="l" rtl="0">
              <a:spcBef>
                <a:spcPts val="0"/>
              </a:spcBef>
              <a:spcAft>
                <a:spcPts val="0"/>
              </a:spcAft>
              <a:buSzPts val="1400"/>
              <a:buChar char="-"/>
            </a:pPr>
            <a:r>
              <a:rPr lang="en"/>
              <a:t>Give 1 example or 2 (e.g. Elizabeth has ranked #1 in all criteria except Student Pop: english lang learners and percent of people in poverty by town)</a:t>
            </a:r>
            <a:endParaRPr/>
          </a:p>
          <a:p>
            <a:pPr marL="914400" lvl="1" indent="-317500" algn="l" rtl="0">
              <a:spcBef>
                <a:spcPts val="0"/>
              </a:spcBef>
              <a:spcAft>
                <a:spcPts val="0"/>
              </a:spcAft>
              <a:buSzPts val="1400"/>
              <a:buChar char="-"/>
            </a:pPr>
            <a:r>
              <a:rPr lang="en"/>
              <a:t>Give people a key for how to read chart</a:t>
            </a:r>
            <a:endParaRPr/>
          </a:p>
          <a:p>
            <a:pPr marL="914400" lvl="1" indent="-317500" algn="l" rtl="0">
              <a:spcBef>
                <a:spcPts val="0"/>
              </a:spcBef>
              <a:spcAft>
                <a:spcPts val="0"/>
              </a:spcAft>
              <a:buSzPts val="1400"/>
              <a:buChar char="-"/>
            </a:pPr>
            <a:r>
              <a:rPr lang="en"/>
              <a:t>Do this per county</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d01dfd2818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d01dfd2818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0" algn="l" rtl="0">
              <a:spcBef>
                <a:spcPts val="0"/>
              </a:spcBef>
              <a:spcAft>
                <a:spcPts val="0"/>
              </a:spcAft>
              <a:buNone/>
            </a:pPr>
            <a:endParaRPr/>
          </a:p>
          <a:p>
            <a:pPr marL="457200" lvl="0" indent="-317500" algn="l" rtl="0">
              <a:spcBef>
                <a:spcPts val="0"/>
              </a:spcBef>
              <a:spcAft>
                <a:spcPts val="0"/>
              </a:spcAft>
              <a:buSzPts val="1400"/>
              <a:buChar char="-"/>
            </a:pPr>
            <a:r>
              <a:rPr lang="en"/>
              <a:t>Using U.S. Census data</a:t>
            </a:r>
            <a:endParaRPr/>
          </a:p>
          <a:p>
            <a:pPr marL="914400" lvl="1" indent="-317500" algn="l" rtl="0">
              <a:spcBef>
                <a:spcPts val="0"/>
              </a:spcBef>
              <a:spcAft>
                <a:spcPts val="0"/>
              </a:spcAft>
              <a:buSzPts val="1400"/>
              <a:buChar char="-"/>
            </a:pPr>
            <a:r>
              <a:rPr lang="en"/>
              <a:t>Compiled information for towns with highest need</a:t>
            </a:r>
            <a:endParaRPr/>
          </a:p>
          <a:p>
            <a:pPr marL="914400" lvl="1" indent="-317500" algn="l" rtl="0">
              <a:spcBef>
                <a:spcPts val="0"/>
              </a:spcBef>
              <a:spcAft>
                <a:spcPts val="0"/>
              </a:spcAft>
              <a:buSzPts val="1400"/>
              <a:buChar char="-"/>
            </a:pPr>
            <a:r>
              <a:rPr lang="en"/>
              <a:t>Highlights the languages spoken at home and the country of origin</a:t>
            </a:r>
            <a:endParaRPr/>
          </a:p>
          <a:p>
            <a:pPr marL="914400" lvl="1" indent="-317500" algn="l" rtl="0">
              <a:spcBef>
                <a:spcPts val="0"/>
              </a:spcBef>
              <a:spcAft>
                <a:spcPts val="0"/>
              </a:spcAft>
              <a:buSzPts val="1400"/>
              <a:buChar char="-"/>
            </a:pPr>
            <a:r>
              <a:rPr lang="en"/>
              <a:t>(e.g. Elizabeth Colombia, even when including English, Spanish or Spanish Creole is still predominant, then the exclusion of </a:t>
            </a:r>
            <a:r>
              <a:rPr lang="en">
                <a:solidFill>
                  <a:schemeClr val="dk1"/>
                </a:solidFill>
              </a:rPr>
              <a:t>Spanish or Spanish Creole helps identify Portuguese or Portuguese Creole)</a:t>
            </a:r>
            <a:endParaRPr>
              <a:solidFill>
                <a:schemeClr val="dk1"/>
              </a:solidFill>
            </a:endParaRPr>
          </a:p>
          <a:p>
            <a:pPr marL="914400" lvl="1" indent="-317500" algn="l" rtl="0">
              <a:spcBef>
                <a:spcPts val="0"/>
              </a:spcBef>
              <a:spcAft>
                <a:spcPts val="0"/>
              </a:spcAft>
              <a:buClr>
                <a:schemeClr val="dk1"/>
              </a:buClr>
              <a:buSzPts val="1400"/>
              <a:buChar char="-"/>
            </a:pPr>
            <a:r>
              <a:rPr lang="en">
                <a:solidFill>
                  <a:schemeClr val="dk1"/>
                </a:solidFill>
              </a:rPr>
              <a:t>Remember to tell them the colors (English blue, Spanish or Spanish Creole Orange)</a:t>
            </a:r>
            <a:endParaRPr>
              <a:solidFill>
                <a:schemeClr val="dk1"/>
              </a:solidFill>
            </a:endParaRPr>
          </a:p>
          <a:p>
            <a:pPr marL="457200" lvl="0" indent="-317500" algn="l" rtl="0">
              <a:spcBef>
                <a:spcPts val="0"/>
              </a:spcBef>
              <a:spcAft>
                <a:spcPts val="0"/>
              </a:spcAft>
              <a:buClr>
                <a:schemeClr val="dk1"/>
              </a:buClr>
              <a:buSzPts val="1400"/>
              <a:buChar char="-"/>
            </a:pPr>
            <a:r>
              <a:rPr lang="en">
                <a:solidFill>
                  <a:schemeClr val="dk1"/>
                </a:solidFill>
              </a:rPr>
              <a:t>Outliers</a:t>
            </a:r>
            <a:endParaRPr>
              <a:solidFill>
                <a:schemeClr val="dk1"/>
              </a:solidFill>
            </a:endParaRPr>
          </a:p>
          <a:p>
            <a:pPr marL="457200" lvl="0" indent="-317500" algn="l" rtl="0">
              <a:spcBef>
                <a:spcPts val="0"/>
              </a:spcBef>
              <a:spcAft>
                <a:spcPts val="0"/>
              </a:spcAft>
              <a:buClr>
                <a:schemeClr val="dk1"/>
              </a:buClr>
              <a:buSzPts val="1400"/>
              <a:buChar char="-"/>
            </a:pPr>
            <a:r>
              <a:rPr lang="en">
                <a:solidFill>
                  <a:schemeClr val="dk1"/>
                </a:solidFill>
              </a:rPr>
              <a:t>Jersey City</a:t>
            </a:r>
            <a:endParaRPr>
              <a:solidFill>
                <a:schemeClr val="dk1"/>
              </a:solidFill>
            </a:endParaRPr>
          </a:p>
          <a:p>
            <a:pPr marL="914400" lvl="1" indent="-317500" algn="l" rtl="0">
              <a:spcBef>
                <a:spcPts val="0"/>
              </a:spcBef>
              <a:spcAft>
                <a:spcPts val="0"/>
              </a:spcAft>
              <a:buClr>
                <a:schemeClr val="dk1"/>
              </a:buClr>
              <a:buSzPts val="1400"/>
              <a:buChar char="-"/>
            </a:pPr>
            <a:r>
              <a:rPr lang="en">
                <a:solidFill>
                  <a:schemeClr val="dk1"/>
                </a:solidFill>
              </a:rPr>
              <a:t>India vs span and tagalog</a:t>
            </a:r>
            <a:endParaRPr>
              <a:solidFill>
                <a:schemeClr val="dk1"/>
              </a:solidFill>
            </a:endParaRPr>
          </a:p>
          <a:p>
            <a:pPr marL="457200" lvl="0" indent="-317500" algn="l" rtl="0">
              <a:spcBef>
                <a:spcPts val="0"/>
              </a:spcBef>
              <a:spcAft>
                <a:spcPts val="0"/>
              </a:spcAft>
              <a:buClr>
                <a:schemeClr val="dk1"/>
              </a:buClr>
              <a:buSzPts val="1400"/>
              <a:buChar char="-"/>
            </a:pPr>
            <a:r>
              <a:rPr lang="en">
                <a:solidFill>
                  <a:schemeClr val="dk1"/>
                </a:solidFill>
              </a:rPr>
              <a:t>Korea</a:t>
            </a:r>
            <a:endParaRPr>
              <a:solidFill>
                <a:schemeClr val="dk1"/>
              </a:solidFill>
            </a:endParaRPr>
          </a:p>
          <a:p>
            <a:pPr marL="914400" lvl="1" indent="-317500" algn="l" rtl="0">
              <a:spcBef>
                <a:spcPts val="0"/>
              </a:spcBef>
              <a:spcAft>
                <a:spcPts val="0"/>
              </a:spcAft>
              <a:buClr>
                <a:schemeClr val="dk1"/>
              </a:buClr>
              <a:buSzPts val="1400"/>
              <a:buChar char="-"/>
            </a:pPr>
            <a:r>
              <a:rPr lang="en">
                <a:solidFill>
                  <a:schemeClr val="dk1"/>
                </a:solidFill>
              </a:rPr>
              <a:t>Predominant across every portion</a:t>
            </a:r>
            <a:endParaRPr>
              <a:solidFill>
                <a:schemeClr val="dk1"/>
              </a:solidFill>
            </a:endParaRPr>
          </a:p>
          <a:p>
            <a:pPr marL="0" lvl="0" indent="0" algn="l" rtl="0">
              <a:spcBef>
                <a:spcPts val="0"/>
              </a:spcBef>
              <a:spcAft>
                <a:spcPts val="0"/>
              </a:spcAft>
              <a:buNone/>
            </a:pPr>
            <a:endParaRPr>
              <a:solidFill>
                <a:schemeClr val="dk1"/>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cde05f1955_0_37: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cde05f1955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
              <a:t>I used Policy Map database that holds demographic data found in Seton Hall University library database</a:t>
            </a:r>
            <a:endParaRPr/>
          </a:p>
          <a:p>
            <a:pPr marL="457200" lvl="0" indent="-317500" algn="l" rtl="0">
              <a:spcBef>
                <a:spcPts val="0"/>
              </a:spcBef>
              <a:spcAft>
                <a:spcPts val="0"/>
              </a:spcAft>
              <a:buSzPts val="1400"/>
              <a:buChar char="-"/>
            </a:pPr>
            <a:r>
              <a:rPr lang="en"/>
              <a:t>Other sources I used to further my research</a:t>
            </a:r>
            <a:endParaRPr/>
          </a:p>
          <a:p>
            <a:pPr marL="914400" lvl="1" indent="-317500" algn="l" rtl="0">
              <a:spcBef>
                <a:spcPts val="0"/>
              </a:spcBef>
              <a:spcAft>
                <a:spcPts val="0"/>
              </a:spcAft>
              <a:buSzPts val="1400"/>
              <a:buChar char="-"/>
            </a:pPr>
            <a:r>
              <a:rPr lang="en"/>
              <a:t>U.S. Census Bureau website to fill in holes for data from Policy Map for such places like Union City, Irvington, and Hillside, since they scored high on the criteria and would be important to know about what languages people speak in that area/where the majority of immigrants come from in those areas</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14f9c9aaea_43_1: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14f9c9aaea_43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-Call for questions and thank everyone for listening!</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p:nvPr/>
        </p:nvSpPr>
        <p:spPr>
          <a:xfrm>
            <a:off x="2222700" y="1156500"/>
            <a:ext cx="4704600" cy="2830500"/>
          </a:xfrm>
          <a:prstGeom prst="rect">
            <a:avLst/>
          </a:prstGeom>
          <a:solidFill>
            <a:srgbClr val="FFFFFF"/>
          </a:solidFill>
          <a:ln>
            <a:noFill/>
          </a:ln>
          <a:effectLst>
            <a:outerShdw blurRad="14288" dist="95250"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ctrTitle"/>
          </p:nvPr>
        </p:nvSpPr>
        <p:spPr>
          <a:xfrm>
            <a:off x="2436950" y="1860375"/>
            <a:ext cx="4270200" cy="1728600"/>
          </a:xfrm>
          <a:prstGeom prst="rect">
            <a:avLst/>
          </a:prstGeom>
        </p:spPr>
        <p:txBody>
          <a:bodyPr spcFirstLastPara="1" wrap="square" lIns="91425" tIns="91425" rIns="91425" bIns="91425" anchor="ctr" anchorCtr="0">
            <a:noAutofit/>
          </a:bodyPr>
          <a:lstStyle>
            <a:lvl1pPr lvl="0" algn="ctr">
              <a:spcBef>
                <a:spcPts val="0"/>
              </a:spcBef>
              <a:spcAft>
                <a:spcPts val="0"/>
              </a:spcAft>
              <a:buClr>
                <a:srgbClr val="434343"/>
              </a:buClr>
              <a:buSzPts val="3600"/>
              <a:buNone/>
              <a:defRPr sz="3600">
                <a:solidFill>
                  <a:srgbClr val="434343"/>
                </a:solidFill>
              </a:defRPr>
            </a:lvl1pPr>
            <a:lvl2pPr lvl="1" algn="ctr">
              <a:spcBef>
                <a:spcPts val="0"/>
              </a:spcBef>
              <a:spcAft>
                <a:spcPts val="0"/>
              </a:spcAft>
              <a:buClr>
                <a:srgbClr val="434343"/>
              </a:buClr>
              <a:buSzPts val="3600"/>
              <a:buNone/>
              <a:defRPr sz="3600">
                <a:solidFill>
                  <a:srgbClr val="434343"/>
                </a:solidFill>
              </a:defRPr>
            </a:lvl2pPr>
            <a:lvl3pPr lvl="2" algn="ctr">
              <a:spcBef>
                <a:spcPts val="0"/>
              </a:spcBef>
              <a:spcAft>
                <a:spcPts val="0"/>
              </a:spcAft>
              <a:buClr>
                <a:srgbClr val="434343"/>
              </a:buClr>
              <a:buSzPts val="3600"/>
              <a:buNone/>
              <a:defRPr sz="3600">
                <a:solidFill>
                  <a:srgbClr val="434343"/>
                </a:solidFill>
              </a:defRPr>
            </a:lvl3pPr>
            <a:lvl4pPr lvl="3" algn="ctr">
              <a:spcBef>
                <a:spcPts val="0"/>
              </a:spcBef>
              <a:spcAft>
                <a:spcPts val="0"/>
              </a:spcAft>
              <a:buClr>
                <a:srgbClr val="434343"/>
              </a:buClr>
              <a:buSzPts val="3600"/>
              <a:buNone/>
              <a:defRPr sz="3600">
                <a:solidFill>
                  <a:srgbClr val="434343"/>
                </a:solidFill>
              </a:defRPr>
            </a:lvl4pPr>
            <a:lvl5pPr lvl="4" algn="ctr">
              <a:spcBef>
                <a:spcPts val="0"/>
              </a:spcBef>
              <a:spcAft>
                <a:spcPts val="0"/>
              </a:spcAft>
              <a:buClr>
                <a:srgbClr val="434343"/>
              </a:buClr>
              <a:buSzPts val="3600"/>
              <a:buNone/>
              <a:defRPr sz="3600">
                <a:solidFill>
                  <a:srgbClr val="434343"/>
                </a:solidFill>
              </a:defRPr>
            </a:lvl5pPr>
            <a:lvl6pPr lvl="5" algn="ctr">
              <a:spcBef>
                <a:spcPts val="0"/>
              </a:spcBef>
              <a:spcAft>
                <a:spcPts val="0"/>
              </a:spcAft>
              <a:buClr>
                <a:srgbClr val="434343"/>
              </a:buClr>
              <a:buSzPts val="3600"/>
              <a:buNone/>
              <a:defRPr sz="3600">
                <a:solidFill>
                  <a:srgbClr val="434343"/>
                </a:solidFill>
              </a:defRPr>
            </a:lvl6pPr>
            <a:lvl7pPr lvl="6" algn="ctr">
              <a:spcBef>
                <a:spcPts val="0"/>
              </a:spcBef>
              <a:spcAft>
                <a:spcPts val="0"/>
              </a:spcAft>
              <a:buClr>
                <a:srgbClr val="434343"/>
              </a:buClr>
              <a:buSzPts val="3600"/>
              <a:buNone/>
              <a:defRPr sz="3600">
                <a:solidFill>
                  <a:srgbClr val="434343"/>
                </a:solidFill>
              </a:defRPr>
            </a:lvl7pPr>
            <a:lvl8pPr lvl="7" algn="ctr">
              <a:spcBef>
                <a:spcPts val="0"/>
              </a:spcBef>
              <a:spcAft>
                <a:spcPts val="0"/>
              </a:spcAft>
              <a:buClr>
                <a:srgbClr val="434343"/>
              </a:buClr>
              <a:buSzPts val="3600"/>
              <a:buNone/>
              <a:defRPr sz="3600">
                <a:solidFill>
                  <a:srgbClr val="434343"/>
                </a:solidFill>
              </a:defRPr>
            </a:lvl8pPr>
            <a:lvl9pPr lvl="8" algn="ctr">
              <a:spcBef>
                <a:spcPts val="0"/>
              </a:spcBef>
              <a:spcAft>
                <a:spcPts val="0"/>
              </a:spcAft>
              <a:buClr>
                <a:srgbClr val="434343"/>
              </a:buClr>
              <a:buSzPts val="3600"/>
              <a:buNone/>
              <a:defRPr sz="3600">
                <a:solidFill>
                  <a:srgbClr val="434343"/>
                </a:solidFill>
              </a:defRPr>
            </a:lvl9pPr>
          </a:lstStyle>
          <a:p>
            <a:endParaRPr/>
          </a:p>
        </p:txBody>
      </p:sp>
      <p:cxnSp>
        <p:nvCxnSpPr>
          <p:cNvPr id="12" name="Google Shape;12;p2"/>
          <p:cNvCxnSpPr/>
          <p:nvPr/>
        </p:nvCxnSpPr>
        <p:spPr>
          <a:xfrm>
            <a:off x="2222700" y="1860375"/>
            <a:ext cx="4698600" cy="0"/>
          </a:xfrm>
          <a:prstGeom prst="straightConnector1">
            <a:avLst/>
          </a:prstGeom>
          <a:noFill/>
          <a:ln w="9525" cap="flat" cmpd="sng">
            <a:solidFill>
              <a:srgbClr val="D9D9D9"/>
            </a:solidFill>
            <a:prstDash val="solid"/>
            <a:round/>
            <a:headEnd type="none" w="med" len="med"/>
            <a:tailEnd type="none" w="med" len="med"/>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with vertical divider">
  <p:cSld name="BLANK_2">
    <p:spTree>
      <p:nvGrpSpPr>
        <p:cNvPr id="1" name="Shape 68"/>
        <p:cNvGrpSpPr/>
        <p:nvPr/>
      </p:nvGrpSpPr>
      <p:grpSpPr>
        <a:xfrm>
          <a:off x="0" y="0"/>
          <a:ext cx="0" cy="0"/>
          <a:chOff x="0" y="0"/>
          <a:chExt cx="0" cy="0"/>
        </a:xfrm>
      </p:grpSpPr>
      <p:sp>
        <p:nvSpPr>
          <p:cNvPr id="69" name="Google Shape;69;p11"/>
          <p:cNvSpPr/>
          <p:nvPr/>
        </p:nvSpPr>
        <p:spPr>
          <a:xfrm>
            <a:off x="543000" y="530100"/>
            <a:ext cx="8058000" cy="4083300"/>
          </a:xfrm>
          <a:prstGeom prst="rect">
            <a:avLst/>
          </a:prstGeom>
          <a:solidFill>
            <a:srgbClr val="FFFFFF"/>
          </a:solidFill>
          <a:ln>
            <a:noFill/>
          </a:ln>
          <a:effectLst>
            <a:outerShdw blurRad="14288" dist="95250"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0" name="Google Shape;70;p11"/>
          <p:cNvCxnSpPr/>
          <p:nvPr/>
        </p:nvCxnSpPr>
        <p:spPr>
          <a:xfrm>
            <a:off x="1333200" y="530112"/>
            <a:ext cx="0" cy="4078200"/>
          </a:xfrm>
          <a:prstGeom prst="straightConnector1">
            <a:avLst/>
          </a:prstGeom>
          <a:noFill/>
          <a:ln w="9525" cap="flat" cmpd="sng">
            <a:solidFill>
              <a:srgbClr val="D9D9D9"/>
            </a:solidFill>
            <a:prstDash val="solid"/>
            <a:round/>
            <a:headEnd type="none" w="med" len="med"/>
            <a:tailEnd type="none" w="med" len="med"/>
          </a:ln>
        </p:spPr>
      </p:cxnSp>
      <p:cxnSp>
        <p:nvCxnSpPr>
          <p:cNvPr id="71" name="Google Shape;71;p11"/>
          <p:cNvCxnSpPr/>
          <p:nvPr/>
        </p:nvCxnSpPr>
        <p:spPr>
          <a:xfrm>
            <a:off x="542850" y="1326975"/>
            <a:ext cx="796200" cy="0"/>
          </a:xfrm>
          <a:prstGeom prst="straightConnector1">
            <a:avLst/>
          </a:prstGeom>
          <a:noFill/>
          <a:ln w="9525" cap="flat" cmpd="sng">
            <a:solidFill>
              <a:srgbClr val="D9D9D9"/>
            </a:solidFill>
            <a:prstDash val="solid"/>
            <a:round/>
            <a:headEnd type="none" w="med" len="med"/>
            <a:tailEnd type="none" w="med" len="med"/>
          </a:ln>
        </p:spPr>
      </p:cxnSp>
      <p:sp>
        <p:nvSpPr>
          <p:cNvPr id="72" name="Google Shape;72;p11"/>
          <p:cNvSpPr txBox="1">
            <a:spLocks noGrp="1"/>
          </p:cNvSpPr>
          <p:nvPr>
            <p:ph type="sldNum" idx="12"/>
          </p:nvPr>
        </p:nvSpPr>
        <p:spPr>
          <a:xfrm>
            <a:off x="4297650" y="4613400"/>
            <a:ext cx="548700" cy="530100"/>
          </a:xfrm>
          <a:prstGeom prst="rect">
            <a:avLst/>
          </a:prstGeom>
        </p:spPr>
        <p:txBody>
          <a:bodyPr spcFirstLastPara="1" wrap="square" lIns="91425" tIns="91425" rIns="91425" bIns="91425" anchor="ctr" anchorCtr="0">
            <a:noAutofit/>
          </a:bodyPr>
          <a:lstStyle>
            <a:lvl1pPr lvl="0" algn="ctr" rtl="0">
              <a:buNone/>
              <a:defRPr sz="1200">
                <a:solidFill>
                  <a:srgbClr val="FFFFFF"/>
                </a:solidFill>
                <a:latin typeface="Arvo"/>
                <a:ea typeface="Arvo"/>
                <a:cs typeface="Arvo"/>
                <a:sym typeface="Arvo"/>
              </a:defRPr>
            </a:lvl1pPr>
            <a:lvl2pPr lvl="1" algn="ctr" rtl="0">
              <a:buNone/>
              <a:defRPr sz="1200">
                <a:solidFill>
                  <a:srgbClr val="FFFFFF"/>
                </a:solidFill>
                <a:latin typeface="Arvo"/>
                <a:ea typeface="Arvo"/>
                <a:cs typeface="Arvo"/>
                <a:sym typeface="Arvo"/>
              </a:defRPr>
            </a:lvl2pPr>
            <a:lvl3pPr lvl="2" algn="ctr" rtl="0">
              <a:buNone/>
              <a:defRPr sz="1200">
                <a:solidFill>
                  <a:srgbClr val="FFFFFF"/>
                </a:solidFill>
                <a:latin typeface="Arvo"/>
                <a:ea typeface="Arvo"/>
                <a:cs typeface="Arvo"/>
                <a:sym typeface="Arvo"/>
              </a:defRPr>
            </a:lvl3pPr>
            <a:lvl4pPr lvl="3" algn="ctr" rtl="0">
              <a:buNone/>
              <a:defRPr sz="1200">
                <a:solidFill>
                  <a:srgbClr val="FFFFFF"/>
                </a:solidFill>
                <a:latin typeface="Arvo"/>
                <a:ea typeface="Arvo"/>
                <a:cs typeface="Arvo"/>
                <a:sym typeface="Arvo"/>
              </a:defRPr>
            </a:lvl4pPr>
            <a:lvl5pPr lvl="4" algn="ctr" rtl="0">
              <a:buNone/>
              <a:defRPr sz="1200">
                <a:solidFill>
                  <a:srgbClr val="FFFFFF"/>
                </a:solidFill>
                <a:latin typeface="Arvo"/>
                <a:ea typeface="Arvo"/>
                <a:cs typeface="Arvo"/>
                <a:sym typeface="Arvo"/>
              </a:defRPr>
            </a:lvl5pPr>
            <a:lvl6pPr lvl="5" algn="ctr" rtl="0">
              <a:buNone/>
              <a:defRPr sz="1200">
                <a:solidFill>
                  <a:srgbClr val="FFFFFF"/>
                </a:solidFill>
                <a:latin typeface="Arvo"/>
                <a:ea typeface="Arvo"/>
                <a:cs typeface="Arvo"/>
                <a:sym typeface="Arvo"/>
              </a:defRPr>
            </a:lvl6pPr>
            <a:lvl7pPr lvl="6" algn="ctr" rtl="0">
              <a:buNone/>
              <a:defRPr sz="1200">
                <a:solidFill>
                  <a:srgbClr val="FFFFFF"/>
                </a:solidFill>
                <a:latin typeface="Arvo"/>
                <a:ea typeface="Arvo"/>
                <a:cs typeface="Arvo"/>
                <a:sym typeface="Arvo"/>
              </a:defRPr>
            </a:lvl7pPr>
            <a:lvl8pPr lvl="7" algn="ctr" rtl="0">
              <a:buNone/>
              <a:defRPr sz="1200">
                <a:solidFill>
                  <a:srgbClr val="FFFFFF"/>
                </a:solidFill>
                <a:latin typeface="Arvo"/>
                <a:ea typeface="Arvo"/>
                <a:cs typeface="Arvo"/>
                <a:sym typeface="Arvo"/>
              </a:defRPr>
            </a:lvl8pPr>
            <a:lvl9pPr lvl="8" algn="ctr" rtl="0">
              <a:buNone/>
              <a:defRPr sz="1200">
                <a:solidFill>
                  <a:srgbClr val="FFFFFF"/>
                </a:solidFill>
                <a:latin typeface="Arvo"/>
                <a:ea typeface="Arvo"/>
                <a:cs typeface="Arvo"/>
                <a:sym typeface="Arvo"/>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p:cSld name="BLANK_2_1">
    <p:spTree>
      <p:nvGrpSpPr>
        <p:cNvPr id="1" name="Shape 73"/>
        <p:cNvGrpSpPr/>
        <p:nvPr/>
      </p:nvGrpSpPr>
      <p:grpSpPr>
        <a:xfrm>
          <a:off x="0" y="0"/>
          <a:ext cx="0" cy="0"/>
          <a:chOff x="0" y="0"/>
          <a:chExt cx="0" cy="0"/>
        </a:xfrm>
      </p:grpSpPr>
      <p:sp>
        <p:nvSpPr>
          <p:cNvPr id="74" name="Google Shape;74;p12"/>
          <p:cNvSpPr/>
          <p:nvPr/>
        </p:nvSpPr>
        <p:spPr>
          <a:xfrm>
            <a:off x="543000" y="530100"/>
            <a:ext cx="8058000" cy="4083300"/>
          </a:xfrm>
          <a:prstGeom prst="rect">
            <a:avLst/>
          </a:prstGeom>
          <a:solidFill>
            <a:srgbClr val="FFFFFF"/>
          </a:solidFill>
          <a:ln>
            <a:noFill/>
          </a:ln>
          <a:effectLst>
            <a:outerShdw blurRad="14288" dist="95250"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2"/>
          <p:cNvSpPr txBox="1">
            <a:spLocks noGrp="1"/>
          </p:cNvSpPr>
          <p:nvPr>
            <p:ph type="sldNum" idx="12"/>
          </p:nvPr>
        </p:nvSpPr>
        <p:spPr>
          <a:xfrm>
            <a:off x="4297650" y="4613400"/>
            <a:ext cx="548700" cy="530100"/>
          </a:xfrm>
          <a:prstGeom prst="rect">
            <a:avLst/>
          </a:prstGeom>
        </p:spPr>
        <p:txBody>
          <a:bodyPr spcFirstLastPara="1" wrap="square" lIns="91425" tIns="91425" rIns="91425" bIns="91425" anchor="ctr" anchorCtr="0">
            <a:noAutofit/>
          </a:bodyPr>
          <a:lstStyle>
            <a:lvl1pPr lvl="0" algn="ctr" rtl="0">
              <a:buNone/>
              <a:defRPr sz="1200">
                <a:solidFill>
                  <a:srgbClr val="FFFFFF"/>
                </a:solidFill>
                <a:latin typeface="Arvo"/>
                <a:ea typeface="Arvo"/>
                <a:cs typeface="Arvo"/>
                <a:sym typeface="Arvo"/>
              </a:defRPr>
            </a:lvl1pPr>
            <a:lvl2pPr lvl="1" algn="ctr" rtl="0">
              <a:buNone/>
              <a:defRPr sz="1200">
                <a:solidFill>
                  <a:srgbClr val="FFFFFF"/>
                </a:solidFill>
                <a:latin typeface="Arvo"/>
                <a:ea typeface="Arvo"/>
                <a:cs typeface="Arvo"/>
                <a:sym typeface="Arvo"/>
              </a:defRPr>
            </a:lvl2pPr>
            <a:lvl3pPr lvl="2" algn="ctr" rtl="0">
              <a:buNone/>
              <a:defRPr sz="1200">
                <a:solidFill>
                  <a:srgbClr val="FFFFFF"/>
                </a:solidFill>
                <a:latin typeface="Arvo"/>
                <a:ea typeface="Arvo"/>
                <a:cs typeface="Arvo"/>
                <a:sym typeface="Arvo"/>
              </a:defRPr>
            </a:lvl3pPr>
            <a:lvl4pPr lvl="3" algn="ctr" rtl="0">
              <a:buNone/>
              <a:defRPr sz="1200">
                <a:solidFill>
                  <a:srgbClr val="FFFFFF"/>
                </a:solidFill>
                <a:latin typeface="Arvo"/>
                <a:ea typeface="Arvo"/>
                <a:cs typeface="Arvo"/>
                <a:sym typeface="Arvo"/>
              </a:defRPr>
            </a:lvl4pPr>
            <a:lvl5pPr lvl="4" algn="ctr" rtl="0">
              <a:buNone/>
              <a:defRPr sz="1200">
                <a:solidFill>
                  <a:srgbClr val="FFFFFF"/>
                </a:solidFill>
                <a:latin typeface="Arvo"/>
                <a:ea typeface="Arvo"/>
                <a:cs typeface="Arvo"/>
                <a:sym typeface="Arvo"/>
              </a:defRPr>
            </a:lvl5pPr>
            <a:lvl6pPr lvl="5" algn="ctr" rtl="0">
              <a:buNone/>
              <a:defRPr sz="1200">
                <a:solidFill>
                  <a:srgbClr val="FFFFFF"/>
                </a:solidFill>
                <a:latin typeface="Arvo"/>
                <a:ea typeface="Arvo"/>
                <a:cs typeface="Arvo"/>
                <a:sym typeface="Arvo"/>
              </a:defRPr>
            </a:lvl6pPr>
            <a:lvl7pPr lvl="6" algn="ctr" rtl="0">
              <a:buNone/>
              <a:defRPr sz="1200">
                <a:solidFill>
                  <a:srgbClr val="FFFFFF"/>
                </a:solidFill>
                <a:latin typeface="Arvo"/>
                <a:ea typeface="Arvo"/>
                <a:cs typeface="Arvo"/>
                <a:sym typeface="Arvo"/>
              </a:defRPr>
            </a:lvl7pPr>
            <a:lvl8pPr lvl="7" algn="ctr" rtl="0">
              <a:buNone/>
              <a:defRPr sz="1200">
                <a:solidFill>
                  <a:srgbClr val="FFFFFF"/>
                </a:solidFill>
                <a:latin typeface="Arvo"/>
                <a:ea typeface="Arvo"/>
                <a:cs typeface="Arvo"/>
                <a:sym typeface="Arvo"/>
              </a:defRPr>
            </a:lvl8pPr>
            <a:lvl9pPr lvl="8" algn="ctr" rtl="0">
              <a:buNone/>
              <a:defRPr sz="1200">
                <a:solidFill>
                  <a:srgbClr val="FFFFFF"/>
                </a:solidFill>
                <a:latin typeface="Arvo"/>
                <a:ea typeface="Arvo"/>
                <a:cs typeface="Arvo"/>
                <a:sym typeface="Arvo"/>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background only">
  <p:cSld name="BLANK_1">
    <p:spTree>
      <p:nvGrpSpPr>
        <p:cNvPr id="1" name="Shape 76"/>
        <p:cNvGrpSpPr/>
        <p:nvPr/>
      </p:nvGrpSpPr>
      <p:grpSpPr>
        <a:xfrm>
          <a:off x="0" y="0"/>
          <a:ext cx="0" cy="0"/>
          <a:chOff x="0" y="0"/>
          <a:chExt cx="0" cy="0"/>
        </a:xfrm>
      </p:grpSpPr>
      <p:sp>
        <p:nvSpPr>
          <p:cNvPr id="77" name="Google Shape;77;p13"/>
          <p:cNvSpPr txBox="1">
            <a:spLocks noGrp="1"/>
          </p:cNvSpPr>
          <p:nvPr>
            <p:ph type="sldNum" idx="12"/>
          </p:nvPr>
        </p:nvSpPr>
        <p:spPr>
          <a:xfrm>
            <a:off x="4297650" y="4613400"/>
            <a:ext cx="548700" cy="530100"/>
          </a:xfrm>
          <a:prstGeom prst="rect">
            <a:avLst/>
          </a:prstGeom>
        </p:spPr>
        <p:txBody>
          <a:bodyPr spcFirstLastPara="1" wrap="square" lIns="91425" tIns="91425" rIns="91425" bIns="91425" anchor="ctr" anchorCtr="0">
            <a:noAutofit/>
          </a:bodyPr>
          <a:lstStyle>
            <a:lvl1pPr lvl="0" algn="ctr" rtl="0">
              <a:buNone/>
              <a:defRPr sz="1200">
                <a:solidFill>
                  <a:srgbClr val="FFFFFF"/>
                </a:solidFill>
                <a:latin typeface="Arvo"/>
                <a:ea typeface="Arvo"/>
                <a:cs typeface="Arvo"/>
                <a:sym typeface="Arvo"/>
              </a:defRPr>
            </a:lvl1pPr>
            <a:lvl2pPr lvl="1" algn="ctr" rtl="0">
              <a:buNone/>
              <a:defRPr sz="1200">
                <a:solidFill>
                  <a:srgbClr val="FFFFFF"/>
                </a:solidFill>
                <a:latin typeface="Arvo"/>
                <a:ea typeface="Arvo"/>
                <a:cs typeface="Arvo"/>
                <a:sym typeface="Arvo"/>
              </a:defRPr>
            </a:lvl2pPr>
            <a:lvl3pPr lvl="2" algn="ctr" rtl="0">
              <a:buNone/>
              <a:defRPr sz="1200">
                <a:solidFill>
                  <a:srgbClr val="FFFFFF"/>
                </a:solidFill>
                <a:latin typeface="Arvo"/>
                <a:ea typeface="Arvo"/>
                <a:cs typeface="Arvo"/>
                <a:sym typeface="Arvo"/>
              </a:defRPr>
            </a:lvl3pPr>
            <a:lvl4pPr lvl="3" algn="ctr" rtl="0">
              <a:buNone/>
              <a:defRPr sz="1200">
                <a:solidFill>
                  <a:srgbClr val="FFFFFF"/>
                </a:solidFill>
                <a:latin typeface="Arvo"/>
                <a:ea typeface="Arvo"/>
                <a:cs typeface="Arvo"/>
                <a:sym typeface="Arvo"/>
              </a:defRPr>
            </a:lvl4pPr>
            <a:lvl5pPr lvl="4" algn="ctr" rtl="0">
              <a:buNone/>
              <a:defRPr sz="1200">
                <a:solidFill>
                  <a:srgbClr val="FFFFFF"/>
                </a:solidFill>
                <a:latin typeface="Arvo"/>
                <a:ea typeface="Arvo"/>
                <a:cs typeface="Arvo"/>
                <a:sym typeface="Arvo"/>
              </a:defRPr>
            </a:lvl5pPr>
            <a:lvl6pPr lvl="5" algn="ctr" rtl="0">
              <a:buNone/>
              <a:defRPr sz="1200">
                <a:solidFill>
                  <a:srgbClr val="FFFFFF"/>
                </a:solidFill>
                <a:latin typeface="Arvo"/>
                <a:ea typeface="Arvo"/>
                <a:cs typeface="Arvo"/>
                <a:sym typeface="Arvo"/>
              </a:defRPr>
            </a:lvl6pPr>
            <a:lvl7pPr lvl="6" algn="ctr" rtl="0">
              <a:buNone/>
              <a:defRPr sz="1200">
                <a:solidFill>
                  <a:srgbClr val="FFFFFF"/>
                </a:solidFill>
                <a:latin typeface="Arvo"/>
                <a:ea typeface="Arvo"/>
                <a:cs typeface="Arvo"/>
                <a:sym typeface="Arvo"/>
              </a:defRPr>
            </a:lvl7pPr>
            <a:lvl8pPr lvl="7" algn="ctr" rtl="0">
              <a:buNone/>
              <a:defRPr sz="1200">
                <a:solidFill>
                  <a:srgbClr val="FFFFFF"/>
                </a:solidFill>
                <a:latin typeface="Arvo"/>
                <a:ea typeface="Arvo"/>
                <a:cs typeface="Arvo"/>
                <a:sym typeface="Arvo"/>
              </a:defRPr>
            </a:lvl8pPr>
            <a:lvl9pPr lvl="8" algn="ctr" rtl="0">
              <a:buNone/>
              <a:defRPr sz="1200">
                <a:solidFill>
                  <a:srgbClr val="FFFFFF"/>
                </a:solidFill>
                <a:latin typeface="Arvo"/>
                <a:ea typeface="Arvo"/>
                <a:cs typeface="Arvo"/>
                <a:sym typeface="Arvo"/>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13"/>
        <p:cNvGrpSpPr/>
        <p:nvPr/>
      </p:nvGrpSpPr>
      <p:grpSpPr>
        <a:xfrm>
          <a:off x="0" y="0"/>
          <a:ext cx="0" cy="0"/>
          <a:chOff x="0" y="0"/>
          <a:chExt cx="0" cy="0"/>
        </a:xfrm>
      </p:grpSpPr>
      <p:sp>
        <p:nvSpPr>
          <p:cNvPr id="14" name="Google Shape;14;p3"/>
          <p:cNvSpPr/>
          <p:nvPr/>
        </p:nvSpPr>
        <p:spPr>
          <a:xfrm>
            <a:off x="1007250" y="1990425"/>
            <a:ext cx="7129500" cy="1159800"/>
          </a:xfrm>
          <a:prstGeom prst="rect">
            <a:avLst/>
          </a:prstGeom>
          <a:solidFill>
            <a:srgbClr val="FFFFFF"/>
          </a:solidFill>
          <a:ln>
            <a:noFill/>
          </a:ln>
          <a:effectLst>
            <a:outerShdw blurRad="14288" dist="95250"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3"/>
          <p:cNvSpPr txBox="1">
            <a:spLocks noGrp="1"/>
          </p:cNvSpPr>
          <p:nvPr>
            <p:ph type="ctrTitle"/>
          </p:nvPr>
        </p:nvSpPr>
        <p:spPr>
          <a:xfrm>
            <a:off x="2503150" y="1991850"/>
            <a:ext cx="5633400" cy="11580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434343"/>
              </a:buClr>
              <a:buSzPts val="1800"/>
              <a:buNone/>
              <a:defRPr sz="1800" b="0">
                <a:solidFill>
                  <a:srgbClr val="434343"/>
                </a:solidFill>
              </a:defRPr>
            </a:lvl1pPr>
            <a:lvl2pPr lvl="1" rtl="0">
              <a:spcBef>
                <a:spcPts val="0"/>
              </a:spcBef>
              <a:spcAft>
                <a:spcPts val="0"/>
              </a:spcAft>
              <a:buClr>
                <a:srgbClr val="434343"/>
              </a:buClr>
              <a:buSzPts val="1800"/>
              <a:buNone/>
              <a:defRPr sz="1800" b="0">
                <a:solidFill>
                  <a:srgbClr val="434343"/>
                </a:solidFill>
              </a:defRPr>
            </a:lvl2pPr>
            <a:lvl3pPr lvl="2" rtl="0">
              <a:spcBef>
                <a:spcPts val="0"/>
              </a:spcBef>
              <a:spcAft>
                <a:spcPts val="0"/>
              </a:spcAft>
              <a:buClr>
                <a:srgbClr val="434343"/>
              </a:buClr>
              <a:buSzPts val="1800"/>
              <a:buNone/>
              <a:defRPr sz="1800" b="0">
                <a:solidFill>
                  <a:srgbClr val="434343"/>
                </a:solidFill>
              </a:defRPr>
            </a:lvl3pPr>
            <a:lvl4pPr lvl="3" rtl="0">
              <a:spcBef>
                <a:spcPts val="0"/>
              </a:spcBef>
              <a:spcAft>
                <a:spcPts val="0"/>
              </a:spcAft>
              <a:buClr>
                <a:srgbClr val="434343"/>
              </a:buClr>
              <a:buSzPts val="1800"/>
              <a:buNone/>
              <a:defRPr sz="1800" b="0">
                <a:solidFill>
                  <a:srgbClr val="434343"/>
                </a:solidFill>
              </a:defRPr>
            </a:lvl4pPr>
            <a:lvl5pPr lvl="4" rtl="0">
              <a:spcBef>
                <a:spcPts val="0"/>
              </a:spcBef>
              <a:spcAft>
                <a:spcPts val="0"/>
              </a:spcAft>
              <a:buClr>
                <a:srgbClr val="434343"/>
              </a:buClr>
              <a:buSzPts val="1800"/>
              <a:buNone/>
              <a:defRPr sz="1800" b="0">
                <a:solidFill>
                  <a:srgbClr val="434343"/>
                </a:solidFill>
              </a:defRPr>
            </a:lvl5pPr>
            <a:lvl6pPr lvl="5" rtl="0">
              <a:spcBef>
                <a:spcPts val="0"/>
              </a:spcBef>
              <a:spcAft>
                <a:spcPts val="0"/>
              </a:spcAft>
              <a:buClr>
                <a:srgbClr val="434343"/>
              </a:buClr>
              <a:buSzPts val="1800"/>
              <a:buNone/>
              <a:defRPr sz="1800" b="0">
                <a:solidFill>
                  <a:srgbClr val="434343"/>
                </a:solidFill>
              </a:defRPr>
            </a:lvl6pPr>
            <a:lvl7pPr lvl="6" rtl="0">
              <a:spcBef>
                <a:spcPts val="0"/>
              </a:spcBef>
              <a:spcAft>
                <a:spcPts val="0"/>
              </a:spcAft>
              <a:buClr>
                <a:srgbClr val="434343"/>
              </a:buClr>
              <a:buSzPts val="1800"/>
              <a:buNone/>
              <a:defRPr sz="1800" b="0">
                <a:solidFill>
                  <a:srgbClr val="434343"/>
                </a:solidFill>
              </a:defRPr>
            </a:lvl7pPr>
            <a:lvl8pPr lvl="7" rtl="0">
              <a:spcBef>
                <a:spcPts val="0"/>
              </a:spcBef>
              <a:spcAft>
                <a:spcPts val="0"/>
              </a:spcAft>
              <a:buClr>
                <a:srgbClr val="434343"/>
              </a:buClr>
              <a:buSzPts val="1800"/>
              <a:buNone/>
              <a:defRPr sz="1800" b="0">
                <a:solidFill>
                  <a:srgbClr val="434343"/>
                </a:solidFill>
              </a:defRPr>
            </a:lvl8pPr>
            <a:lvl9pPr lvl="8" rtl="0">
              <a:spcBef>
                <a:spcPts val="0"/>
              </a:spcBef>
              <a:spcAft>
                <a:spcPts val="0"/>
              </a:spcAft>
              <a:buClr>
                <a:srgbClr val="434343"/>
              </a:buClr>
              <a:buSzPts val="1800"/>
              <a:buNone/>
              <a:defRPr sz="1800" b="0">
                <a:solidFill>
                  <a:srgbClr val="434343"/>
                </a:solidFill>
              </a:defRPr>
            </a:lvl9pPr>
          </a:lstStyle>
          <a:p>
            <a:endParaRPr/>
          </a:p>
        </p:txBody>
      </p:sp>
      <p:sp>
        <p:nvSpPr>
          <p:cNvPr id="16" name="Google Shape;16;p3"/>
          <p:cNvSpPr txBox="1">
            <a:spLocks noGrp="1"/>
          </p:cNvSpPr>
          <p:nvPr>
            <p:ph type="subTitle" idx="1"/>
          </p:nvPr>
        </p:nvSpPr>
        <p:spPr>
          <a:xfrm>
            <a:off x="1007250" y="1990423"/>
            <a:ext cx="1164000" cy="1159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CCCCCC"/>
              </a:buClr>
              <a:buSzPts val="2000"/>
              <a:buFont typeface="Arvo"/>
              <a:buNone/>
              <a:defRPr sz="2000" b="1">
                <a:solidFill>
                  <a:srgbClr val="CCCCCC"/>
                </a:solidFill>
                <a:latin typeface="Arvo"/>
                <a:ea typeface="Arvo"/>
                <a:cs typeface="Arvo"/>
                <a:sym typeface="Arvo"/>
              </a:defRPr>
            </a:lvl1pPr>
            <a:lvl2pPr lvl="1" algn="ctr" rtl="0">
              <a:spcBef>
                <a:spcPts val="0"/>
              </a:spcBef>
              <a:spcAft>
                <a:spcPts val="0"/>
              </a:spcAft>
              <a:buClr>
                <a:srgbClr val="CCCCCC"/>
              </a:buClr>
              <a:buSzPts val="2000"/>
              <a:buFont typeface="Arvo"/>
              <a:buNone/>
              <a:defRPr sz="2000" b="1">
                <a:solidFill>
                  <a:srgbClr val="CCCCCC"/>
                </a:solidFill>
                <a:latin typeface="Arvo"/>
                <a:ea typeface="Arvo"/>
                <a:cs typeface="Arvo"/>
                <a:sym typeface="Arvo"/>
              </a:defRPr>
            </a:lvl2pPr>
            <a:lvl3pPr lvl="2" algn="ctr" rtl="0">
              <a:spcBef>
                <a:spcPts val="0"/>
              </a:spcBef>
              <a:spcAft>
                <a:spcPts val="0"/>
              </a:spcAft>
              <a:buClr>
                <a:srgbClr val="CCCCCC"/>
              </a:buClr>
              <a:buSzPts val="2000"/>
              <a:buFont typeface="Arvo"/>
              <a:buNone/>
              <a:defRPr sz="2000" b="1">
                <a:solidFill>
                  <a:srgbClr val="CCCCCC"/>
                </a:solidFill>
                <a:latin typeface="Arvo"/>
                <a:ea typeface="Arvo"/>
                <a:cs typeface="Arvo"/>
                <a:sym typeface="Arvo"/>
              </a:defRPr>
            </a:lvl3pPr>
            <a:lvl4pPr lvl="3" algn="ctr" rtl="0">
              <a:spcBef>
                <a:spcPts val="0"/>
              </a:spcBef>
              <a:spcAft>
                <a:spcPts val="0"/>
              </a:spcAft>
              <a:buClr>
                <a:srgbClr val="CCCCCC"/>
              </a:buClr>
              <a:buSzPts val="2000"/>
              <a:buFont typeface="Arvo"/>
              <a:buNone/>
              <a:defRPr sz="2000" b="1">
                <a:solidFill>
                  <a:srgbClr val="CCCCCC"/>
                </a:solidFill>
                <a:latin typeface="Arvo"/>
                <a:ea typeface="Arvo"/>
                <a:cs typeface="Arvo"/>
                <a:sym typeface="Arvo"/>
              </a:defRPr>
            </a:lvl4pPr>
            <a:lvl5pPr lvl="4" algn="ctr" rtl="0">
              <a:spcBef>
                <a:spcPts val="0"/>
              </a:spcBef>
              <a:spcAft>
                <a:spcPts val="0"/>
              </a:spcAft>
              <a:buClr>
                <a:srgbClr val="CCCCCC"/>
              </a:buClr>
              <a:buSzPts val="2000"/>
              <a:buFont typeface="Arvo"/>
              <a:buNone/>
              <a:defRPr sz="2000" b="1">
                <a:solidFill>
                  <a:srgbClr val="CCCCCC"/>
                </a:solidFill>
                <a:latin typeface="Arvo"/>
                <a:ea typeface="Arvo"/>
                <a:cs typeface="Arvo"/>
                <a:sym typeface="Arvo"/>
              </a:defRPr>
            </a:lvl5pPr>
            <a:lvl6pPr lvl="5" algn="ctr" rtl="0">
              <a:spcBef>
                <a:spcPts val="0"/>
              </a:spcBef>
              <a:spcAft>
                <a:spcPts val="0"/>
              </a:spcAft>
              <a:buClr>
                <a:srgbClr val="CCCCCC"/>
              </a:buClr>
              <a:buSzPts val="2000"/>
              <a:buFont typeface="Arvo"/>
              <a:buNone/>
              <a:defRPr sz="2000" b="1">
                <a:solidFill>
                  <a:srgbClr val="CCCCCC"/>
                </a:solidFill>
                <a:latin typeface="Arvo"/>
                <a:ea typeface="Arvo"/>
                <a:cs typeface="Arvo"/>
                <a:sym typeface="Arvo"/>
              </a:defRPr>
            </a:lvl6pPr>
            <a:lvl7pPr lvl="6" algn="ctr" rtl="0">
              <a:spcBef>
                <a:spcPts val="0"/>
              </a:spcBef>
              <a:spcAft>
                <a:spcPts val="0"/>
              </a:spcAft>
              <a:buClr>
                <a:srgbClr val="CCCCCC"/>
              </a:buClr>
              <a:buSzPts val="2000"/>
              <a:buFont typeface="Arvo"/>
              <a:buNone/>
              <a:defRPr sz="2000" b="1">
                <a:solidFill>
                  <a:srgbClr val="CCCCCC"/>
                </a:solidFill>
                <a:latin typeface="Arvo"/>
                <a:ea typeface="Arvo"/>
                <a:cs typeface="Arvo"/>
                <a:sym typeface="Arvo"/>
              </a:defRPr>
            </a:lvl7pPr>
            <a:lvl8pPr lvl="7" algn="ctr" rtl="0">
              <a:spcBef>
                <a:spcPts val="0"/>
              </a:spcBef>
              <a:spcAft>
                <a:spcPts val="0"/>
              </a:spcAft>
              <a:buClr>
                <a:srgbClr val="CCCCCC"/>
              </a:buClr>
              <a:buSzPts val="2000"/>
              <a:buFont typeface="Arvo"/>
              <a:buNone/>
              <a:defRPr sz="2000" b="1">
                <a:solidFill>
                  <a:srgbClr val="CCCCCC"/>
                </a:solidFill>
                <a:latin typeface="Arvo"/>
                <a:ea typeface="Arvo"/>
                <a:cs typeface="Arvo"/>
                <a:sym typeface="Arvo"/>
              </a:defRPr>
            </a:lvl8pPr>
            <a:lvl9pPr lvl="8" algn="ctr" rtl="0">
              <a:spcBef>
                <a:spcPts val="0"/>
              </a:spcBef>
              <a:spcAft>
                <a:spcPts val="0"/>
              </a:spcAft>
              <a:buClr>
                <a:srgbClr val="CCCCCC"/>
              </a:buClr>
              <a:buSzPts val="2000"/>
              <a:buFont typeface="Arvo"/>
              <a:buNone/>
              <a:defRPr sz="2000" b="1">
                <a:solidFill>
                  <a:srgbClr val="CCCCCC"/>
                </a:solidFill>
                <a:latin typeface="Arvo"/>
                <a:ea typeface="Arvo"/>
                <a:cs typeface="Arvo"/>
                <a:sym typeface="Arvo"/>
              </a:defRPr>
            </a:lvl9pPr>
          </a:lstStyle>
          <a:p>
            <a:endParaRPr/>
          </a:p>
        </p:txBody>
      </p:sp>
      <p:cxnSp>
        <p:nvCxnSpPr>
          <p:cNvPr id="17" name="Google Shape;17;p3"/>
          <p:cNvCxnSpPr/>
          <p:nvPr/>
        </p:nvCxnSpPr>
        <p:spPr>
          <a:xfrm>
            <a:off x="2171400" y="1990437"/>
            <a:ext cx="0" cy="1158000"/>
          </a:xfrm>
          <a:prstGeom prst="straightConnector1">
            <a:avLst/>
          </a:prstGeom>
          <a:noFill/>
          <a:ln w="9525" cap="flat" cmpd="sng">
            <a:solidFill>
              <a:srgbClr val="D9D9D9"/>
            </a:solidFill>
            <a:prstDash val="solid"/>
            <a:round/>
            <a:headEnd type="none" w="med" len="med"/>
            <a:tailEnd type="none" w="med" len="med"/>
          </a:ln>
        </p:spPr>
      </p:cxnSp>
      <p:sp>
        <p:nvSpPr>
          <p:cNvPr id="18" name="Google Shape;18;p3"/>
          <p:cNvSpPr txBox="1">
            <a:spLocks noGrp="1"/>
          </p:cNvSpPr>
          <p:nvPr>
            <p:ph type="sldNum" idx="12"/>
          </p:nvPr>
        </p:nvSpPr>
        <p:spPr>
          <a:xfrm>
            <a:off x="4297650" y="4613400"/>
            <a:ext cx="548700" cy="530100"/>
          </a:xfrm>
          <a:prstGeom prst="rect">
            <a:avLst/>
          </a:prstGeom>
        </p:spPr>
        <p:txBody>
          <a:bodyPr spcFirstLastPara="1" wrap="square" lIns="91425" tIns="91425" rIns="91425" bIns="91425" anchor="ctr" anchorCtr="0">
            <a:noAutofit/>
          </a:bodyPr>
          <a:lstStyle>
            <a:lvl1pPr lvl="0" algn="ctr" rtl="0">
              <a:buNone/>
              <a:defRPr sz="1200">
                <a:solidFill>
                  <a:srgbClr val="FFFFFF"/>
                </a:solidFill>
                <a:latin typeface="Arvo"/>
                <a:ea typeface="Arvo"/>
                <a:cs typeface="Arvo"/>
                <a:sym typeface="Arvo"/>
              </a:defRPr>
            </a:lvl1pPr>
            <a:lvl2pPr lvl="1" algn="ctr" rtl="0">
              <a:buNone/>
              <a:defRPr sz="1200">
                <a:solidFill>
                  <a:srgbClr val="FFFFFF"/>
                </a:solidFill>
                <a:latin typeface="Arvo"/>
                <a:ea typeface="Arvo"/>
                <a:cs typeface="Arvo"/>
                <a:sym typeface="Arvo"/>
              </a:defRPr>
            </a:lvl2pPr>
            <a:lvl3pPr lvl="2" algn="ctr" rtl="0">
              <a:buNone/>
              <a:defRPr sz="1200">
                <a:solidFill>
                  <a:srgbClr val="FFFFFF"/>
                </a:solidFill>
                <a:latin typeface="Arvo"/>
                <a:ea typeface="Arvo"/>
                <a:cs typeface="Arvo"/>
                <a:sym typeface="Arvo"/>
              </a:defRPr>
            </a:lvl3pPr>
            <a:lvl4pPr lvl="3" algn="ctr" rtl="0">
              <a:buNone/>
              <a:defRPr sz="1200">
                <a:solidFill>
                  <a:srgbClr val="FFFFFF"/>
                </a:solidFill>
                <a:latin typeface="Arvo"/>
                <a:ea typeface="Arvo"/>
                <a:cs typeface="Arvo"/>
                <a:sym typeface="Arvo"/>
              </a:defRPr>
            </a:lvl4pPr>
            <a:lvl5pPr lvl="4" algn="ctr" rtl="0">
              <a:buNone/>
              <a:defRPr sz="1200">
                <a:solidFill>
                  <a:srgbClr val="FFFFFF"/>
                </a:solidFill>
                <a:latin typeface="Arvo"/>
                <a:ea typeface="Arvo"/>
                <a:cs typeface="Arvo"/>
                <a:sym typeface="Arvo"/>
              </a:defRPr>
            </a:lvl5pPr>
            <a:lvl6pPr lvl="5" algn="ctr" rtl="0">
              <a:buNone/>
              <a:defRPr sz="1200">
                <a:solidFill>
                  <a:srgbClr val="FFFFFF"/>
                </a:solidFill>
                <a:latin typeface="Arvo"/>
                <a:ea typeface="Arvo"/>
                <a:cs typeface="Arvo"/>
                <a:sym typeface="Arvo"/>
              </a:defRPr>
            </a:lvl6pPr>
            <a:lvl7pPr lvl="6" algn="ctr" rtl="0">
              <a:buNone/>
              <a:defRPr sz="1200">
                <a:solidFill>
                  <a:srgbClr val="FFFFFF"/>
                </a:solidFill>
                <a:latin typeface="Arvo"/>
                <a:ea typeface="Arvo"/>
                <a:cs typeface="Arvo"/>
                <a:sym typeface="Arvo"/>
              </a:defRPr>
            </a:lvl7pPr>
            <a:lvl8pPr lvl="7" algn="ctr" rtl="0">
              <a:buNone/>
              <a:defRPr sz="1200">
                <a:solidFill>
                  <a:srgbClr val="FFFFFF"/>
                </a:solidFill>
                <a:latin typeface="Arvo"/>
                <a:ea typeface="Arvo"/>
                <a:cs typeface="Arvo"/>
                <a:sym typeface="Arvo"/>
              </a:defRPr>
            </a:lvl8pPr>
            <a:lvl9pPr lvl="8" algn="ctr" rtl="0">
              <a:buNone/>
              <a:defRPr sz="1200">
                <a:solidFill>
                  <a:srgbClr val="FFFFFF"/>
                </a:solidFill>
                <a:latin typeface="Arvo"/>
                <a:ea typeface="Arvo"/>
                <a:cs typeface="Arvo"/>
                <a:sym typeface="Arvo"/>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19"/>
        <p:cNvGrpSpPr/>
        <p:nvPr/>
      </p:nvGrpSpPr>
      <p:grpSpPr>
        <a:xfrm>
          <a:off x="0" y="0"/>
          <a:ext cx="0" cy="0"/>
          <a:chOff x="0" y="0"/>
          <a:chExt cx="0" cy="0"/>
        </a:xfrm>
      </p:grpSpPr>
      <p:sp>
        <p:nvSpPr>
          <p:cNvPr id="20" name="Google Shape;20;p4"/>
          <p:cNvSpPr/>
          <p:nvPr/>
        </p:nvSpPr>
        <p:spPr>
          <a:xfrm>
            <a:off x="972925" y="928875"/>
            <a:ext cx="7209600" cy="3285900"/>
          </a:xfrm>
          <a:prstGeom prst="rect">
            <a:avLst/>
          </a:prstGeom>
          <a:solidFill>
            <a:srgbClr val="FFFFFF"/>
          </a:solidFill>
          <a:ln>
            <a:noFill/>
          </a:ln>
          <a:effectLst>
            <a:outerShdw blurRad="14288" dist="95250"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4"/>
          <p:cNvSpPr txBox="1"/>
          <p:nvPr/>
        </p:nvSpPr>
        <p:spPr>
          <a:xfrm>
            <a:off x="2732350" y="940950"/>
            <a:ext cx="3672300" cy="699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6000">
                <a:solidFill>
                  <a:srgbClr val="D9D9D9"/>
                </a:solidFill>
                <a:latin typeface="Impact"/>
                <a:ea typeface="Impact"/>
                <a:cs typeface="Impact"/>
                <a:sym typeface="Impact"/>
              </a:rPr>
              <a:t>“</a:t>
            </a:r>
            <a:endParaRPr sz="6000">
              <a:solidFill>
                <a:srgbClr val="D9D9D9"/>
              </a:solidFill>
              <a:latin typeface="Impact"/>
              <a:ea typeface="Impact"/>
              <a:cs typeface="Impact"/>
              <a:sym typeface="Impact"/>
            </a:endParaRPr>
          </a:p>
        </p:txBody>
      </p:sp>
      <p:cxnSp>
        <p:nvCxnSpPr>
          <p:cNvPr id="22" name="Google Shape;22;p4"/>
          <p:cNvCxnSpPr/>
          <p:nvPr/>
        </p:nvCxnSpPr>
        <p:spPr>
          <a:xfrm>
            <a:off x="972920" y="1631775"/>
            <a:ext cx="7209600" cy="0"/>
          </a:xfrm>
          <a:prstGeom prst="straightConnector1">
            <a:avLst/>
          </a:prstGeom>
          <a:noFill/>
          <a:ln w="9525" cap="flat" cmpd="sng">
            <a:solidFill>
              <a:srgbClr val="D9D9D9"/>
            </a:solidFill>
            <a:prstDash val="solid"/>
            <a:round/>
            <a:headEnd type="none" w="med" len="med"/>
            <a:tailEnd type="none" w="med" len="med"/>
          </a:ln>
        </p:spPr>
      </p:cxnSp>
      <p:sp>
        <p:nvSpPr>
          <p:cNvPr id="23" name="Google Shape;23;p4"/>
          <p:cNvSpPr txBox="1">
            <a:spLocks noGrp="1"/>
          </p:cNvSpPr>
          <p:nvPr>
            <p:ph type="body" idx="1"/>
          </p:nvPr>
        </p:nvSpPr>
        <p:spPr>
          <a:xfrm>
            <a:off x="1918075" y="1719025"/>
            <a:ext cx="5307900" cy="2171400"/>
          </a:xfrm>
          <a:prstGeom prst="rect">
            <a:avLst/>
          </a:prstGeom>
        </p:spPr>
        <p:txBody>
          <a:bodyPr spcFirstLastPara="1" wrap="square" lIns="91425" tIns="91425" rIns="91425" bIns="91425" anchor="ctr" anchorCtr="0">
            <a:noAutofit/>
          </a:bodyPr>
          <a:lstStyle>
            <a:lvl1pPr marL="457200" lvl="0" indent="-355600" algn="ctr" rtl="0">
              <a:spcBef>
                <a:spcPts val="600"/>
              </a:spcBef>
              <a:spcAft>
                <a:spcPts val="0"/>
              </a:spcAft>
              <a:buSzPts val="2000"/>
              <a:buChar char="■"/>
              <a:defRPr sz="2000" i="1"/>
            </a:lvl1pPr>
            <a:lvl2pPr marL="914400" lvl="1" indent="-355600" algn="ctr" rtl="0">
              <a:spcBef>
                <a:spcPts val="0"/>
              </a:spcBef>
              <a:spcAft>
                <a:spcPts val="0"/>
              </a:spcAft>
              <a:buSzPts val="2000"/>
              <a:buChar char="■"/>
              <a:defRPr sz="2000" i="1"/>
            </a:lvl2pPr>
            <a:lvl3pPr marL="1371600" lvl="2" indent="-355600" algn="ctr" rtl="0">
              <a:spcBef>
                <a:spcPts val="0"/>
              </a:spcBef>
              <a:spcAft>
                <a:spcPts val="0"/>
              </a:spcAft>
              <a:buSzPts val="2000"/>
              <a:buChar char="■"/>
              <a:defRPr sz="2000" i="1"/>
            </a:lvl3pPr>
            <a:lvl4pPr marL="1828800" lvl="3" indent="-355600" algn="ctr" rtl="0">
              <a:spcBef>
                <a:spcPts val="0"/>
              </a:spcBef>
              <a:spcAft>
                <a:spcPts val="0"/>
              </a:spcAft>
              <a:buSzPts val="2000"/>
              <a:buChar char="■"/>
              <a:defRPr sz="2000" i="1"/>
            </a:lvl4pPr>
            <a:lvl5pPr marL="2286000" lvl="4" indent="-355600" algn="ctr" rtl="0">
              <a:spcBef>
                <a:spcPts val="0"/>
              </a:spcBef>
              <a:spcAft>
                <a:spcPts val="0"/>
              </a:spcAft>
              <a:buSzPts val="2000"/>
              <a:buChar char="○"/>
              <a:defRPr sz="2000" i="1"/>
            </a:lvl5pPr>
            <a:lvl6pPr marL="2743200" lvl="5" indent="-355600" algn="ctr" rtl="0">
              <a:spcBef>
                <a:spcPts val="0"/>
              </a:spcBef>
              <a:spcAft>
                <a:spcPts val="0"/>
              </a:spcAft>
              <a:buSzPts val="2000"/>
              <a:buChar char="■"/>
              <a:defRPr sz="2000" i="1"/>
            </a:lvl6pPr>
            <a:lvl7pPr marL="3200400" lvl="6" indent="-355600" algn="ctr" rtl="0">
              <a:spcBef>
                <a:spcPts val="0"/>
              </a:spcBef>
              <a:spcAft>
                <a:spcPts val="0"/>
              </a:spcAft>
              <a:buSzPts val="2000"/>
              <a:buChar char="●"/>
              <a:defRPr sz="2000" i="1"/>
            </a:lvl7pPr>
            <a:lvl8pPr marL="3657600" lvl="7" indent="-355600" algn="ctr" rtl="0">
              <a:spcBef>
                <a:spcPts val="0"/>
              </a:spcBef>
              <a:spcAft>
                <a:spcPts val="0"/>
              </a:spcAft>
              <a:buSzPts val="2000"/>
              <a:buChar char="○"/>
              <a:defRPr sz="2000" i="1"/>
            </a:lvl8pPr>
            <a:lvl9pPr marL="4114800" lvl="8" indent="-355600" algn="ctr">
              <a:spcBef>
                <a:spcPts val="0"/>
              </a:spcBef>
              <a:spcAft>
                <a:spcPts val="0"/>
              </a:spcAft>
              <a:buSzPts val="2000"/>
              <a:buChar char="■"/>
              <a:defRPr sz="2000" i="1"/>
            </a:lvl9pPr>
          </a:lstStyle>
          <a:p>
            <a:endParaRPr/>
          </a:p>
        </p:txBody>
      </p:sp>
      <p:grpSp>
        <p:nvGrpSpPr>
          <p:cNvPr id="24" name="Google Shape;24;p4"/>
          <p:cNvGrpSpPr/>
          <p:nvPr/>
        </p:nvGrpSpPr>
        <p:grpSpPr>
          <a:xfrm>
            <a:off x="4226084" y="928887"/>
            <a:ext cx="691832" cy="699600"/>
            <a:chOff x="4220518" y="928887"/>
            <a:chExt cx="691832" cy="699600"/>
          </a:xfrm>
        </p:grpSpPr>
        <p:cxnSp>
          <p:nvCxnSpPr>
            <p:cNvPr id="25" name="Google Shape;25;p4"/>
            <p:cNvCxnSpPr/>
            <p:nvPr/>
          </p:nvCxnSpPr>
          <p:spPr>
            <a:xfrm>
              <a:off x="4220518" y="928887"/>
              <a:ext cx="0" cy="699600"/>
            </a:xfrm>
            <a:prstGeom prst="straightConnector1">
              <a:avLst/>
            </a:prstGeom>
            <a:noFill/>
            <a:ln w="9525" cap="flat" cmpd="sng">
              <a:solidFill>
                <a:srgbClr val="D9D9D9"/>
              </a:solidFill>
              <a:prstDash val="solid"/>
              <a:round/>
              <a:headEnd type="none" w="med" len="med"/>
              <a:tailEnd type="none" w="med" len="med"/>
            </a:ln>
          </p:spPr>
        </p:cxnSp>
        <p:cxnSp>
          <p:nvCxnSpPr>
            <p:cNvPr id="26" name="Google Shape;26;p4"/>
            <p:cNvCxnSpPr/>
            <p:nvPr/>
          </p:nvCxnSpPr>
          <p:spPr>
            <a:xfrm>
              <a:off x="4912350" y="928887"/>
              <a:ext cx="0" cy="699600"/>
            </a:xfrm>
            <a:prstGeom prst="straightConnector1">
              <a:avLst/>
            </a:prstGeom>
            <a:noFill/>
            <a:ln w="9525" cap="flat" cmpd="sng">
              <a:solidFill>
                <a:srgbClr val="D9D9D9"/>
              </a:solidFill>
              <a:prstDash val="solid"/>
              <a:round/>
              <a:headEnd type="none" w="med" len="med"/>
              <a:tailEnd type="none" w="med" len="med"/>
            </a:ln>
          </p:spPr>
        </p:cxnSp>
      </p:grpSp>
      <p:sp>
        <p:nvSpPr>
          <p:cNvPr id="27" name="Google Shape;27;p4"/>
          <p:cNvSpPr txBox="1">
            <a:spLocks noGrp="1"/>
          </p:cNvSpPr>
          <p:nvPr>
            <p:ph type="sldNum" idx="12"/>
          </p:nvPr>
        </p:nvSpPr>
        <p:spPr>
          <a:xfrm>
            <a:off x="4297650" y="4613400"/>
            <a:ext cx="548700" cy="530100"/>
          </a:xfrm>
          <a:prstGeom prst="rect">
            <a:avLst/>
          </a:prstGeom>
        </p:spPr>
        <p:txBody>
          <a:bodyPr spcFirstLastPara="1" wrap="square" lIns="91425" tIns="91425" rIns="91425" bIns="91425" anchor="ctr" anchorCtr="0">
            <a:noAutofit/>
          </a:bodyPr>
          <a:lstStyle>
            <a:lvl1pPr lvl="0" algn="ctr" rtl="0">
              <a:buNone/>
              <a:defRPr sz="1200">
                <a:solidFill>
                  <a:srgbClr val="FFFFFF"/>
                </a:solidFill>
                <a:latin typeface="Arvo"/>
                <a:ea typeface="Arvo"/>
                <a:cs typeface="Arvo"/>
                <a:sym typeface="Arvo"/>
              </a:defRPr>
            </a:lvl1pPr>
            <a:lvl2pPr lvl="1" algn="ctr" rtl="0">
              <a:buNone/>
              <a:defRPr sz="1200">
                <a:solidFill>
                  <a:srgbClr val="FFFFFF"/>
                </a:solidFill>
                <a:latin typeface="Arvo"/>
                <a:ea typeface="Arvo"/>
                <a:cs typeface="Arvo"/>
                <a:sym typeface="Arvo"/>
              </a:defRPr>
            </a:lvl2pPr>
            <a:lvl3pPr lvl="2" algn="ctr" rtl="0">
              <a:buNone/>
              <a:defRPr sz="1200">
                <a:solidFill>
                  <a:srgbClr val="FFFFFF"/>
                </a:solidFill>
                <a:latin typeface="Arvo"/>
                <a:ea typeface="Arvo"/>
                <a:cs typeface="Arvo"/>
                <a:sym typeface="Arvo"/>
              </a:defRPr>
            </a:lvl3pPr>
            <a:lvl4pPr lvl="3" algn="ctr" rtl="0">
              <a:buNone/>
              <a:defRPr sz="1200">
                <a:solidFill>
                  <a:srgbClr val="FFFFFF"/>
                </a:solidFill>
                <a:latin typeface="Arvo"/>
                <a:ea typeface="Arvo"/>
                <a:cs typeface="Arvo"/>
                <a:sym typeface="Arvo"/>
              </a:defRPr>
            </a:lvl4pPr>
            <a:lvl5pPr lvl="4" algn="ctr" rtl="0">
              <a:buNone/>
              <a:defRPr sz="1200">
                <a:solidFill>
                  <a:srgbClr val="FFFFFF"/>
                </a:solidFill>
                <a:latin typeface="Arvo"/>
                <a:ea typeface="Arvo"/>
                <a:cs typeface="Arvo"/>
                <a:sym typeface="Arvo"/>
              </a:defRPr>
            </a:lvl5pPr>
            <a:lvl6pPr lvl="5" algn="ctr" rtl="0">
              <a:buNone/>
              <a:defRPr sz="1200">
                <a:solidFill>
                  <a:srgbClr val="FFFFFF"/>
                </a:solidFill>
                <a:latin typeface="Arvo"/>
                <a:ea typeface="Arvo"/>
                <a:cs typeface="Arvo"/>
                <a:sym typeface="Arvo"/>
              </a:defRPr>
            </a:lvl6pPr>
            <a:lvl7pPr lvl="6" algn="ctr" rtl="0">
              <a:buNone/>
              <a:defRPr sz="1200">
                <a:solidFill>
                  <a:srgbClr val="FFFFFF"/>
                </a:solidFill>
                <a:latin typeface="Arvo"/>
                <a:ea typeface="Arvo"/>
                <a:cs typeface="Arvo"/>
                <a:sym typeface="Arvo"/>
              </a:defRPr>
            </a:lvl7pPr>
            <a:lvl8pPr lvl="7" algn="ctr" rtl="0">
              <a:buNone/>
              <a:defRPr sz="1200">
                <a:solidFill>
                  <a:srgbClr val="FFFFFF"/>
                </a:solidFill>
                <a:latin typeface="Arvo"/>
                <a:ea typeface="Arvo"/>
                <a:cs typeface="Arvo"/>
                <a:sym typeface="Arvo"/>
              </a:defRPr>
            </a:lvl8pPr>
            <a:lvl9pPr lvl="8" algn="ctr" rtl="0">
              <a:buNone/>
              <a:defRPr sz="1200">
                <a:solidFill>
                  <a:srgbClr val="FFFFFF"/>
                </a:solidFill>
                <a:latin typeface="Arvo"/>
                <a:ea typeface="Arvo"/>
                <a:cs typeface="Arvo"/>
                <a:sym typeface="Arvo"/>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8"/>
        <p:cNvGrpSpPr/>
        <p:nvPr/>
      </p:nvGrpSpPr>
      <p:grpSpPr>
        <a:xfrm>
          <a:off x="0" y="0"/>
          <a:ext cx="0" cy="0"/>
          <a:chOff x="0" y="0"/>
          <a:chExt cx="0" cy="0"/>
        </a:xfrm>
      </p:grpSpPr>
      <p:sp>
        <p:nvSpPr>
          <p:cNvPr id="29" name="Google Shape;29;p5"/>
          <p:cNvSpPr/>
          <p:nvPr/>
        </p:nvSpPr>
        <p:spPr>
          <a:xfrm>
            <a:off x="543000" y="530100"/>
            <a:ext cx="8058000" cy="4083300"/>
          </a:xfrm>
          <a:prstGeom prst="rect">
            <a:avLst/>
          </a:prstGeom>
          <a:solidFill>
            <a:srgbClr val="FFFFFF"/>
          </a:solidFill>
          <a:ln>
            <a:noFill/>
          </a:ln>
          <a:effectLst>
            <a:outerShdw blurRad="14288" dist="95250"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0" name="Google Shape;30;p5"/>
          <p:cNvCxnSpPr/>
          <p:nvPr/>
        </p:nvCxnSpPr>
        <p:spPr>
          <a:xfrm>
            <a:off x="1333200" y="530112"/>
            <a:ext cx="0" cy="802800"/>
          </a:xfrm>
          <a:prstGeom prst="straightConnector1">
            <a:avLst/>
          </a:prstGeom>
          <a:noFill/>
          <a:ln w="9525" cap="flat" cmpd="sng">
            <a:solidFill>
              <a:srgbClr val="D9D9D9"/>
            </a:solidFill>
            <a:prstDash val="solid"/>
            <a:round/>
            <a:headEnd type="none" w="med" len="med"/>
            <a:tailEnd type="none" w="med" len="med"/>
          </a:ln>
        </p:spPr>
      </p:cxnSp>
      <p:cxnSp>
        <p:nvCxnSpPr>
          <p:cNvPr id="31" name="Google Shape;31;p5"/>
          <p:cNvCxnSpPr/>
          <p:nvPr/>
        </p:nvCxnSpPr>
        <p:spPr>
          <a:xfrm>
            <a:off x="542850" y="1326975"/>
            <a:ext cx="8058300" cy="0"/>
          </a:xfrm>
          <a:prstGeom prst="straightConnector1">
            <a:avLst/>
          </a:prstGeom>
          <a:noFill/>
          <a:ln w="9525" cap="flat" cmpd="sng">
            <a:solidFill>
              <a:srgbClr val="D9D9D9"/>
            </a:solidFill>
            <a:prstDash val="solid"/>
            <a:round/>
            <a:headEnd type="none" w="med" len="med"/>
            <a:tailEnd type="none" w="med" len="med"/>
          </a:ln>
        </p:spPr>
      </p:cxnSp>
      <p:sp>
        <p:nvSpPr>
          <p:cNvPr id="32" name="Google Shape;32;p5"/>
          <p:cNvSpPr txBox="1">
            <a:spLocks noGrp="1"/>
          </p:cNvSpPr>
          <p:nvPr>
            <p:ph type="title"/>
          </p:nvPr>
        </p:nvSpPr>
        <p:spPr>
          <a:xfrm>
            <a:off x="1379650" y="530100"/>
            <a:ext cx="6725400" cy="796800"/>
          </a:xfrm>
          <a:prstGeom prst="rect">
            <a:avLst/>
          </a:prstGeom>
        </p:spPr>
        <p:txBody>
          <a:bodyPr spcFirstLastPara="1" wrap="square" lIns="91425" tIns="91425" rIns="91425" bIns="91425" anchor="ctr" anchorCtr="0">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33" name="Google Shape;33;p5"/>
          <p:cNvSpPr txBox="1">
            <a:spLocks noGrp="1"/>
          </p:cNvSpPr>
          <p:nvPr>
            <p:ph type="body" idx="1"/>
          </p:nvPr>
        </p:nvSpPr>
        <p:spPr>
          <a:xfrm>
            <a:off x="1379650" y="1502274"/>
            <a:ext cx="6725400" cy="28044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sz="2000"/>
            </a:lvl2pPr>
            <a:lvl3pPr marL="1371600" lvl="2" indent="-355600">
              <a:spcBef>
                <a:spcPts val="0"/>
              </a:spcBef>
              <a:spcAft>
                <a:spcPts val="0"/>
              </a:spcAft>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34" name="Google Shape;34;p5"/>
          <p:cNvSpPr txBox="1">
            <a:spLocks noGrp="1"/>
          </p:cNvSpPr>
          <p:nvPr>
            <p:ph type="sldNum" idx="12"/>
          </p:nvPr>
        </p:nvSpPr>
        <p:spPr>
          <a:xfrm>
            <a:off x="4297650" y="4613400"/>
            <a:ext cx="548700" cy="5301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35"/>
        <p:cNvGrpSpPr/>
        <p:nvPr/>
      </p:nvGrpSpPr>
      <p:grpSpPr>
        <a:xfrm>
          <a:off x="0" y="0"/>
          <a:ext cx="0" cy="0"/>
          <a:chOff x="0" y="0"/>
          <a:chExt cx="0" cy="0"/>
        </a:xfrm>
      </p:grpSpPr>
      <p:sp>
        <p:nvSpPr>
          <p:cNvPr id="36" name="Google Shape;36;p6"/>
          <p:cNvSpPr/>
          <p:nvPr/>
        </p:nvSpPr>
        <p:spPr>
          <a:xfrm>
            <a:off x="543000" y="530100"/>
            <a:ext cx="8058000" cy="4083300"/>
          </a:xfrm>
          <a:prstGeom prst="rect">
            <a:avLst/>
          </a:prstGeom>
          <a:solidFill>
            <a:srgbClr val="FFFFFF"/>
          </a:solidFill>
          <a:ln>
            <a:noFill/>
          </a:ln>
          <a:effectLst>
            <a:outerShdw blurRad="14288" dist="95250"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7" name="Google Shape;37;p6"/>
          <p:cNvCxnSpPr/>
          <p:nvPr/>
        </p:nvCxnSpPr>
        <p:spPr>
          <a:xfrm>
            <a:off x="1333200" y="530112"/>
            <a:ext cx="0" cy="802800"/>
          </a:xfrm>
          <a:prstGeom prst="straightConnector1">
            <a:avLst/>
          </a:prstGeom>
          <a:noFill/>
          <a:ln w="9525" cap="flat" cmpd="sng">
            <a:solidFill>
              <a:srgbClr val="D9D9D9"/>
            </a:solidFill>
            <a:prstDash val="solid"/>
            <a:round/>
            <a:headEnd type="none" w="med" len="med"/>
            <a:tailEnd type="none" w="med" len="med"/>
          </a:ln>
        </p:spPr>
      </p:cxnSp>
      <p:cxnSp>
        <p:nvCxnSpPr>
          <p:cNvPr id="38" name="Google Shape;38;p6"/>
          <p:cNvCxnSpPr/>
          <p:nvPr/>
        </p:nvCxnSpPr>
        <p:spPr>
          <a:xfrm>
            <a:off x="542850" y="1326975"/>
            <a:ext cx="8058300" cy="0"/>
          </a:xfrm>
          <a:prstGeom prst="straightConnector1">
            <a:avLst/>
          </a:prstGeom>
          <a:noFill/>
          <a:ln w="9525" cap="flat" cmpd="sng">
            <a:solidFill>
              <a:srgbClr val="D9D9D9"/>
            </a:solidFill>
            <a:prstDash val="solid"/>
            <a:round/>
            <a:headEnd type="none" w="med" len="med"/>
            <a:tailEnd type="none" w="med" len="med"/>
          </a:ln>
        </p:spPr>
      </p:cxnSp>
      <p:sp>
        <p:nvSpPr>
          <p:cNvPr id="39" name="Google Shape;39;p6"/>
          <p:cNvSpPr txBox="1">
            <a:spLocks noGrp="1"/>
          </p:cNvSpPr>
          <p:nvPr>
            <p:ph type="title"/>
          </p:nvPr>
        </p:nvSpPr>
        <p:spPr>
          <a:xfrm>
            <a:off x="1379650" y="530100"/>
            <a:ext cx="6725400" cy="796800"/>
          </a:xfrm>
          <a:prstGeom prst="rect">
            <a:avLst/>
          </a:prstGeom>
        </p:spPr>
        <p:txBody>
          <a:bodyPr spcFirstLastPara="1" wrap="square" lIns="91425" tIns="91425" rIns="91425" bIns="91425" anchor="ctr" anchorCtr="0">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40" name="Google Shape;40;p6"/>
          <p:cNvSpPr txBox="1">
            <a:spLocks noGrp="1"/>
          </p:cNvSpPr>
          <p:nvPr>
            <p:ph type="body" idx="1"/>
          </p:nvPr>
        </p:nvSpPr>
        <p:spPr>
          <a:xfrm>
            <a:off x="1333200" y="1538075"/>
            <a:ext cx="3232200" cy="27627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endParaRPr/>
          </a:p>
        </p:txBody>
      </p:sp>
      <p:sp>
        <p:nvSpPr>
          <p:cNvPr id="41" name="Google Shape;41;p6"/>
          <p:cNvSpPr txBox="1">
            <a:spLocks noGrp="1"/>
          </p:cNvSpPr>
          <p:nvPr>
            <p:ph type="body" idx="2"/>
          </p:nvPr>
        </p:nvSpPr>
        <p:spPr>
          <a:xfrm>
            <a:off x="4988461" y="1538075"/>
            <a:ext cx="3232200" cy="27627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endParaRPr/>
          </a:p>
        </p:txBody>
      </p:sp>
      <p:sp>
        <p:nvSpPr>
          <p:cNvPr id="42" name="Google Shape;42;p6"/>
          <p:cNvSpPr txBox="1">
            <a:spLocks noGrp="1"/>
          </p:cNvSpPr>
          <p:nvPr>
            <p:ph type="sldNum" idx="12"/>
          </p:nvPr>
        </p:nvSpPr>
        <p:spPr>
          <a:xfrm>
            <a:off x="4297650" y="4613400"/>
            <a:ext cx="548700" cy="530100"/>
          </a:xfrm>
          <a:prstGeom prst="rect">
            <a:avLst/>
          </a:prstGeom>
        </p:spPr>
        <p:txBody>
          <a:bodyPr spcFirstLastPara="1" wrap="square" lIns="91425" tIns="91425" rIns="91425" bIns="91425" anchor="ctr" anchorCtr="0">
            <a:noAutofit/>
          </a:bodyPr>
          <a:lstStyle>
            <a:lvl1pPr lvl="0" algn="ctr" rtl="0">
              <a:buNone/>
              <a:defRPr sz="1200">
                <a:solidFill>
                  <a:srgbClr val="FFFFFF"/>
                </a:solidFill>
                <a:latin typeface="Arvo"/>
                <a:ea typeface="Arvo"/>
                <a:cs typeface="Arvo"/>
                <a:sym typeface="Arvo"/>
              </a:defRPr>
            </a:lvl1pPr>
            <a:lvl2pPr lvl="1" algn="ctr" rtl="0">
              <a:buNone/>
              <a:defRPr sz="1200">
                <a:solidFill>
                  <a:srgbClr val="FFFFFF"/>
                </a:solidFill>
                <a:latin typeface="Arvo"/>
                <a:ea typeface="Arvo"/>
                <a:cs typeface="Arvo"/>
                <a:sym typeface="Arvo"/>
              </a:defRPr>
            </a:lvl2pPr>
            <a:lvl3pPr lvl="2" algn="ctr" rtl="0">
              <a:buNone/>
              <a:defRPr sz="1200">
                <a:solidFill>
                  <a:srgbClr val="FFFFFF"/>
                </a:solidFill>
                <a:latin typeface="Arvo"/>
                <a:ea typeface="Arvo"/>
                <a:cs typeface="Arvo"/>
                <a:sym typeface="Arvo"/>
              </a:defRPr>
            </a:lvl3pPr>
            <a:lvl4pPr lvl="3" algn="ctr" rtl="0">
              <a:buNone/>
              <a:defRPr sz="1200">
                <a:solidFill>
                  <a:srgbClr val="FFFFFF"/>
                </a:solidFill>
                <a:latin typeface="Arvo"/>
                <a:ea typeface="Arvo"/>
                <a:cs typeface="Arvo"/>
                <a:sym typeface="Arvo"/>
              </a:defRPr>
            </a:lvl4pPr>
            <a:lvl5pPr lvl="4" algn="ctr" rtl="0">
              <a:buNone/>
              <a:defRPr sz="1200">
                <a:solidFill>
                  <a:srgbClr val="FFFFFF"/>
                </a:solidFill>
                <a:latin typeface="Arvo"/>
                <a:ea typeface="Arvo"/>
                <a:cs typeface="Arvo"/>
                <a:sym typeface="Arvo"/>
              </a:defRPr>
            </a:lvl5pPr>
            <a:lvl6pPr lvl="5" algn="ctr" rtl="0">
              <a:buNone/>
              <a:defRPr sz="1200">
                <a:solidFill>
                  <a:srgbClr val="FFFFFF"/>
                </a:solidFill>
                <a:latin typeface="Arvo"/>
                <a:ea typeface="Arvo"/>
                <a:cs typeface="Arvo"/>
                <a:sym typeface="Arvo"/>
              </a:defRPr>
            </a:lvl6pPr>
            <a:lvl7pPr lvl="6" algn="ctr" rtl="0">
              <a:buNone/>
              <a:defRPr sz="1200">
                <a:solidFill>
                  <a:srgbClr val="FFFFFF"/>
                </a:solidFill>
                <a:latin typeface="Arvo"/>
                <a:ea typeface="Arvo"/>
                <a:cs typeface="Arvo"/>
                <a:sym typeface="Arvo"/>
              </a:defRPr>
            </a:lvl7pPr>
            <a:lvl8pPr lvl="7" algn="ctr" rtl="0">
              <a:buNone/>
              <a:defRPr sz="1200">
                <a:solidFill>
                  <a:srgbClr val="FFFFFF"/>
                </a:solidFill>
                <a:latin typeface="Arvo"/>
                <a:ea typeface="Arvo"/>
                <a:cs typeface="Arvo"/>
                <a:sym typeface="Arvo"/>
              </a:defRPr>
            </a:lvl8pPr>
            <a:lvl9pPr lvl="8" algn="ctr" rtl="0">
              <a:buNone/>
              <a:defRPr sz="1200">
                <a:solidFill>
                  <a:srgbClr val="FFFFFF"/>
                </a:solidFill>
                <a:latin typeface="Arvo"/>
                <a:ea typeface="Arvo"/>
                <a:cs typeface="Arvo"/>
                <a:sym typeface="Arvo"/>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43"/>
        <p:cNvGrpSpPr/>
        <p:nvPr/>
      </p:nvGrpSpPr>
      <p:grpSpPr>
        <a:xfrm>
          <a:off x="0" y="0"/>
          <a:ext cx="0" cy="0"/>
          <a:chOff x="0" y="0"/>
          <a:chExt cx="0" cy="0"/>
        </a:xfrm>
      </p:grpSpPr>
      <p:sp>
        <p:nvSpPr>
          <p:cNvPr id="44" name="Google Shape;44;p7"/>
          <p:cNvSpPr/>
          <p:nvPr/>
        </p:nvSpPr>
        <p:spPr>
          <a:xfrm>
            <a:off x="543000" y="530100"/>
            <a:ext cx="8058000" cy="4083300"/>
          </a:xfrm>
          <a:prstGeom prst="rect">
            <a:avLst/>
          </a:prstGeom>
          <a:solidFill>
            <a:srgbClr val="FFFFFF"/>
          </a:solidFill>
          <a:ln>
            <a:noFill/>
          </a:ln>
          <a:effectLst>
            <a:outerShdw blurRad="14288" dist="95250"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5" name="Google Shape;45;p7"/>
          <p:cNvCxnSpPr/>
          <p:nvPr/>
        </p:nvCxnSpPr>
        <p:spPr>
          <a:xfrm>
            <a:off x="1333200" y="530112"/>
            <a:ext cx="0" cy="802800"/>
          </a:xfrm>
          <a:prstGeom prst="straightConnector1">
            <a:avLst/>
          </a:prstGeom>
          <a:noFill/>
          <a:ln w="9525" cap="flat" cmpd="sng">
            <a:solidFill>
              <a:srgbClr val="D9D9D9"/>
            </a:solidFill>
            <a:prstDash val="solid"/>
            <a:round/>
            <a:headEnd type="none" w="med" len="med"/>
            <a:tailEnd type="none" w="med" len="med"/>
          </a:ln>
        </p:spPr>
      </p:cxnSp>
      <p:cxnSp>
        <p:nvCxnSpPr>
          <p:cNvPr id="46" name="Google Shape;46;p7"/>
          <p:cNvCxnSpPr/>
          <p:nvPr/>
        </p:nvCxnSpPr>
        <p:spPr>
          <a:xfrm>
            <a:off x="542850" y="1326975"/>
            <a:ext cx="8058300" cy="0"/>
          </a:xfrm>
          <a:prstGeom prst="straightConnector1">
            <a:avLst/>
          </a:prstGeom>
          <a:noFill/>
          <a:ln w="9525" cap="flat" cmpd="sng">
            <a:solidFill>
              <a:srgbClr val="D9D9D9"/>
            </a:solidFill>
            <a:prstDash val="solid"/>
            <a:round/>
            <a:headEnd type="none" w="med" len="med"/>
            <a:tailEnd type="none" w="med" len="med"/>
          </a:ln>
        </p:spPr>
      </p:cxnSp>
      <p:sp>
        <p:nvSpPr>
          <p:cNvPr id="47" name="Google Shape;47;p7"/>
          <p:cNvSpPr txBox="1">
            <a:spLocks noGrp="1"/>
          </p:cNvSpPr>
          <p:nvPr>
            <p:ph type="title"/>
          </p:nvPr>
        </p:nvSpPr>
        <p:spPr>
          <a:xfrm>
            <a:off x="1379650" y="530100"/>
            <a:ext cx="6725400" cy="7968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a:lvl1pPr>
            <a:lvl2pPr lvl="1" rtl="0">
              <a:spcBef>
                <a:spcPts val="0"/>
              </a:spcBef>
              <a:spcAft>
                <a:spcPts val="0"/>
              </a:spcAft>
              <a:buSzPts val="1800"/>
              <a:buNone/>
              <a:defRPr/>
            </a:lvl2pPr>
            <a:lvl3pPr lvl="2" rtl="0">
              <a:spcBef>
                <a:spcPts val="0"/>
              </a:spcBef>
              <a:spcAft>
                <a:spcPts val="0"/>
              </a:spcAft>
              <a:buSzPts val="1800"/>
              <a:buNone/>
              <a:defRPr/>
            </a:lvl3pPr>
            <a:lvl4pPr lvl="3" rtl="0">
              <a:spcBef>
                <a:spcPts val="0"/>
              </a:spcBef>
              <a:spcAft>
                <a:spcPts val="0"/>
              </a:spcAft>
              <a:buSzPts val="1800"/>
              <a:buNone/>
              <a:defRPr/>
            </a:lvl4pPr>
            <a:lvl5pPr lvl="4" rtl="0">
              <a:spcBef>
                <a:spcPts val="0"/>
              </a:spcBef>
              <a:spcAft>
                <a:spcPts val="0"/>
              </a:spcAft>
              <a:buSzPts val="1800"/>
              <a:buNone/>
              <a:defRPr/>
            </a:lvl5pPr>
            <a:lvl6pPr lvl="5" rtl="0">
              <a:spcBef>
                <a:spcPts val="0"/>
              </a:spcBef>
              <a:spcAft>
                <a:spcPts val="0"/>
              </a:spcAft>
              <a:buSzPts val="1800"/>
              <a:buNone/>
              <a:defRPr/>
            </a:lvl6pPr>
            <a:lvl7pPr lvl="6" rtl="0">
              <a:spcBef>
                <a:spcPts val="0"/>
              </a:spcBef>
              <a:spcAft>
                <a:spcPts val="0"/>
              </a:spcAft>
              <a:buSzPts val="1800"/>
              <a:buNone/>
              <a:defRPr/>
            </a:lvl7pPr>
            <a:lvl8pPr lvl="7" rtl="0">
              <a:spcBef>
                <a:spcPts val="0"/>
              </a:spcBef>
              <a:spcAft>
                <a:spcPts val="0"/>
              </a:spcAft>
              <a:buSzPts val="1800"/>
              <a:buNone/>
              <a:defRPr/>
            </a:lvl8pPr>
            <a:lvl9pPr lvl="8" rtl="0">
              <a:spcBef>
                <a:spcPts val="0"/>
              </a:spcBef>
              <a:spcAft>
                <a:spcPts val="0"/>
              </a:spcAft>
              <a:buSzPts val="1800"/>
              <a:buNone/>
              <a:defRPr/>
            </a:lvl9pPr>
          </a:lstStyle>
          <a:p>
            <a:endParaRPr/>
          </a:p>
        </p:txBody>
      </p:sp>
      <p:sp>
        <p:nvSpPr>
          <p:cNvPr id="48" name="Google Shape;48;p7"/>
          <p:cNvSpPr txBox="1">
            <a:spLocks noGrp="1"/>
          </p:cNvSpPr>
          <p:nvPr>
            <p:ph type="body" idx="1"/>
          </p:nvPr>
        </p:nvSpPr>
        <p:spPr>
          <a:xfrm>
            <a:off x="1333200" y="1504100"/>
            <a:ext cx="2235600" cy="2726400"/>
          </a:xfrm>
          <a:prstGeom prst="rect">
            <a:avLst/>
          </a:prstGeom>
        </p:spPr>
        <p:txBody>
          <a:bodyPr spcFirstLastPara="1" wrap="square" lIns="91425" tIns="91425" rIns="91425" bIns="91425" anchor="t" anchorCtr="0">
            <a:noAutofit/>
          </a:bodyPr>
          <a:lstStyle>
            <a:lvl1pPr marL="457200" lvl="0" indent="-330200" rtl="0">
              <a:spcBef>
                <a:spcPts val="60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49" name="Google Shape;49;p7"/>
          <p:cNvSpPr txBox="1">
            <a:spLocks noGrp="1"/>
          </p:cNvSpPr>
          <p:nvPr>
            <p:ph type="body" idx="2"/>
          </p:nvPr>
        </p:nvSpPr>
        <p:spPr>
          <a:xfrm>
            <a:off x="3683438" y="1504100"/>
            <a:ext cx="2235600" cy="2726400"/>
          </a:xfrm>
          <a:prstGeom prst="rect">
            <a:avLst/>
          </a:prstGeom>
        </p:spPr>
        <p:txBody>
          <a:bodyPr spcFirstLastPara="1" wrap="square" lIns="91425" tIns="91425" rIns="91425" bIns="91425" anchor="t" anchorCtr="0">
            <a:noAutofit/>
          </a:bodyPr>
          <a:lstStyle>
            <a:lvl1pPr marL="457200" lvl="0" indent="-330200" rtl="0">
              <a:spcBef>
                <a:spcPts val="60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50" name="Google Shape;50;p7"/>
          <p:cNvSpPr txBox="1">
            <a:spLocks noGrp="1"/>
          </p:cNvSpPr>
          <p:nvPr>
            <p:ph type="body" idx="3"/>
          </p:nvPr>
        </p:nvSpPr>
        <p:spPr>
          <a:xfrm>
            <a:off x="6033675" y="1504100"/>
            <a:ext cx="2235600" cy="2726400"/>
          </a:xfrm>
          <a:prstGeom prst="rect">
            <a:avLst/>
          </a:prstGeom>
        </p:spPr>
        <p:txBody>
          <a:bodyPr spcFirstLastPara="1" wrap="square" lIns="91425" tIns="91425" rIns="91425" bIns="91425" anchor="t" anchorCtr="0">
            <a:noAutofit/>
          </a:bodyPr>
          <a:lstStyle>
            <a:lvl1pPr marL="457200" lvl="0" indent="-330200" rtl="0">
              <a:spcBef>
                <a:spcPts val="60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51" name="Google Shape;51;p7"/>
          <p:cNvSpPr txBox="1">
            <a:spLocks noGrp="1"/>
          </p:cNvSpPr>
          <p:nvPr>
            <p:ph type="sldNum" idx="12"/>
          </p:nvPr>
        </p:nvSpPr>
        <p:spPr>
          <a:xfrm>
            <a:off x="4297650" y="4613400"/>
            <a:ext cx="548700" cy="530100"/>
          </a:xfrm>
          <a:prstGeom prst="rect">
            <a:avLst/>
          </a:prstGeom>
        </p:spPr>
        <p:txBody>
          <a:bodyPr spcFirstLastPara="1" wrap="square" lIns="91425" tIns="91425" rIns="91425" bIns="91425" anchor="ctr" anchorCtr="0">
            <a:noAutofit/>
          </a:bodyPr>
          <a:lstStyle>
            <a:lvl1pPr lvl="0" algn="ctr" rtl="0">
              <a:buNone/>
              <a:defRPr sz="1200">
                <a:solidFill>
                  <a:srgbClr val="FFFFFF"/>
                </a:solidFill>
                <a:latin typeface="Arvo"/>
                <a:ea typeface="Arvo"/>
                <a:cs typeface="Arvo"/>
                <a:sym typeface="Arvo"/>
              </a:defRPr>
            </a:lvl1pPr>
            <a:lvl2pPr lvl="1" algn="ctr" rtl="0">
              <a:buNone/>
              <a:defRPr sz="1200">
                <a:solidFill>
                  <a:srgbClr val="FFFFFF"/>
                </a:solidFill>
                <a:latin typeface="Arvo"/>
                <a:ea typeface="Arvo"/>
                <a:cs typeface="Arvo"/>
                <a:sym typeface="Arvo"/>
              </a:defRPr>
            </a:lvl2pPr>
            <a:lvl3pPr lvl="2" algn="ctr" rtl="0">
              <a:buNone/>
              <a:defRPr sz="1200">
                <a:solidFill>
                  <a:srgbClr val="FFFFFF"/>
                </a:solidFill>
                <a:latin typeface="Arvo"/>
                <a:ea typeface="Arvo"/>
                <a:cs typeface="Arvo"/>
                <a:sym typeface="Arvo"/>
              </a:defRPr>
            </a:lvl3pPr>
            <a:lvl4pPr lvl="3" algn="ctr" rtl="0">
              <a:buNone/>
              <a:defRPr sz="1200">
                <a:solidFill>
                  <a:srgbClr val="FFFFFF"/>
                </a:solidFill>
                <a:latin typeface="Arvo"/>
                <a:ea typeface="Arvo"/>
                <a:cs typeface="Arvo"/>
                <a:sym typeface="Arvo"/>
              </a:defRPr>
            </a:lvl4pPr>
            <a:lvl5pPr lvl="4" algn="ctr" rtl="0">
              <a:buNone/>
              <a:defRPr sz="1200">
                <a:solidFill>
                  <a:srgbClr val="FFFFFF"/>
                </a:solidFill>
                <a:latin typeface="Arvo"/>
                <a:ea typeface="Arvo"/>
                <a:cs typeface="Arvo"/>
                <a:sym typeface="Arvo"/>
              </a:defRPr>
            </a:lvl5pPr>
            <a:lvl6pPr lvl="5" algn="ctr" rtl="0">
              <a:buNone/>
              <a:defRPr sz="1200">
                <a:solidFill>
                  <a:srgbClr val="FFFFFF"/>
                </a:solidFill>
                <a:latin typeface="Arvo"/>
                <a:ea typeface="Arvo"/>
                <a:cs typeface="Arvo"/>
                <a:sym typeface="Arvo"/>
              </a:defRPr>
            </a:lvl6pPr>
            <a:lvl7pPr lvl="6" algn="ctr" rtl="0">
              <a:buNone/>
              <a:defRPr sz="1200">
                <a:solidFill>
                  <a:srgbClr val="FFFFFF"/>
                </a:solidFill>
                <a:latin typeface="Arvo"/>
                <a:ea typeface="Arvo"/>
                <a:cs typeface="Arvo"/>
                <a:sym typeface="Arvo"/>
              </a:defRPr>
            </a:lvl7pPr>
            <a:lvl8pPr lvl="7" algn="ctr" rtl="0">
              <a:buNone/>
              <a:defRPr sz="1200">
                <a:solidFill>
                  <a:srgbClr val="FFFFFF"/>
                </a:solidFill>
                <a:latin typeface="Arvo"/>
                <a:ea typeface="Arvo"/>
                <a:cs typeface="Arvo"/>
                <a:sym typeface="Arvo"/>
              </a:defRPr>
            </a:lvl8pPr>
            <a:lvl9pPr lvl="8" algn="ctr" rtl="0">
              <a:buNone/>
              <a:defRPr sz="1200">
                <a:solidFill>
                  <a:srgbClr val="FFFFFF"/>
                </a:solidFill>
                <a:latin typeface="Arvo"/>
                <a:ea typeface="Arvo"/>
                <a:cs typeface="Arvo"/>
                <a:sym typeface="Arvo"/>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2"/>
        <p:cNvGrpSpPr/>
        <p:nvPr/>
      </p:nvGrpSpPr>
      <p:grpSpPr>
        <a:xfrm>
          <a:off x="0" y="0"/>
          <a:ext cx="0" cy="0"/>
          <a:chOff x="0" y="0"/>
          <a:chExt cx="0" cy="0"/>
        </a:xfrm>
      </p:grpSpPr>
      <p:sp>
        <p:nvSpPr>
          <p:cNvPr id="53" name="Google Shape;53;p8"/>
          <p:cNvSpPr/>
          <p:nvPr/>
        </p:nvSpPr>
        <p:spPr>
          <a:xfrm>
            <a:off x="543000" y="530100"/>
            <a:ext cx="8058000" cy="4083300"/>
          </a:xfrm>
          <a:prstGeom prst="rect">
            <a:avLst/>
          </a:prstGeom>
          <a:solidFill>
            <a:srgbClr val="FFFFFF"/>
          </a:solidFill>
          <a:ln>
            <a:noFill/>
          </a:ln>
          <a:effectLst>
            <a:outerShdw blurRad="14288" dist="95250"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4" name="Google Shape;54;p8"/>
          <p:cNvCxnSpPr/>
          <p:nvPr/>
        </p:nvCxnSpPr>
        <p:spPr>
          <a:xfrm>
            <a:off x="1333200" y="530112"/>
            <a:ext cx="0" cy="802800"/>
          </a:xfrm>
          <a:prstGeom prst="straightConnector1">
            <a:avLst/>
          </a:prstGeom>
          <a:noFill/>
          <a:ln w="9525" cap="flat" cmpd="sng">
            <a:solidFill>
              <a:srgbClr val="D9D9D9"/>
            </a:solidFill>
            <a:prstDash val="solid"/>
            <a:round/>
            <a:headEnd type="none" w="med" len="med"/>
            <a:tailEnd type="none" w="med" len="med"/>
          </a:ln>
        </p:spPr>
      </p:cxnSp>
      <p:cxnSp>
        <p:nvCxnSpPr>
          <p:cNvPr id="55" name="Google Shape;55;p8"/>
          <p:cNvCxnSpPr/>
          <p:nvPr/>
        </p:nvCxnSpPr>
        <p:spPr>
          <a:xfrm>
            <a:off x="542850" y="1326975"/>
            <a:ext cx="8058300" cy="0"/>
          </a:xfrm>
          <a:prstGeom prst="straightConnector1">
            <a:avLst/>
          </a:prstGeom>
          <a:noFill/>
          <a:ln w="9525" cap="flat" cmpd="sng">
            <a:solidFill>
              <a:srgbClr val="D9D9D9"/>
            </a:solidFill>
            <a:prstDash val="solid"/>
            <a:round/>
            <a:headEnd type="none" w="med" len="med"/>
            <a:tailEnd type="none" w="med" len="med"/>
          </a:ln>
        </p:spPr>
      </p:cxnSp>
      <p:sp>
        <p:nvSpPr>
          <p:cNvPr id="56" name="Google Shape;56;p8"/>
          <p:cNvSpPr txBox="1">
            <a:spLocks noGrp="1"/>
          </p:cNvSpPr>
          <p:nvPr>
            <p:ph type="title"/>
          </p:nvPr>
        </p:nvSpPr>
        <p:spPr>
          <a:xfrm>
            <a:off x="1379650" y="530100"/>
            <a:ext cx="6725400" cy="796800"/>
          </a:xfrm>
          <a:prstGeom prst="rect">
            <a:avLst/>
          </a:prstGeom>
        </p:spPr>
        <p:txBody>
          <a:bodyPr spcFirstLastPara="1" wrap="square" lIns="91425" tIns="91425" rIns="91425" bIns="91425" anchor="ctr" anchorCtr="0">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57" name="Google Shape;57;p8"/>
          <p:cNvSpPr txBox="1">
            <a:spLocks noGrp="1"/>
          </p:cNvSpPr>
          <p:nvPr>
            <p:ph type="sldNum" idx="12"/>
          </p:nvPr>
        </p:nvSpPr>
        <p:spPr>
          <a:xfrm>
            <a:off x="4297650" y="4613400"/>
            <a:ext cx="548700" cy="530100"/>
          </a:xfrm>
          <a:prstGeom prst="rect">
            <a:avLst/>
          </a:prstGeom>
        </p:spPr>
        <p:txBody>
          <a:bodyPr spcFirstLastPara="1" wrap="square" lIns="91425" tIns="91425" rIns="91425" bIns="91425" anchor="ctr" anchorCtr="0">
            <a:noAutofit/>
          </a:bodyPr>
          <a:lstStyle>
            <a:lvl1pPr lvl="0" algn="ctr" rtl="0">
              <a:buNone/>
              <a:defRPr sz="1200">
                <a:solidFill>
                  <a:srgbClr val="FFFFFF"/>
                </a:solidFill>
                <a:latin typeface="Arvo"/>
                <a:ea typeface="Arvo"/>
                <a:cs typeface="Arvo"/>
                <a:sym typeface="Arvo"/>
              </a:defRPr>
            </a:lvl1pPr>
            <a:lvl2pPr lvl="1" algn="ctr" rtl="0">
              <a:buNone/>
              <a:defRPr sz="1200">
                <a:solidFill>
                  <a:srgbClr val="FFFFFF"/>
                </a:solidFill>
                <a:latin typeface="Arvo"/>
                <a:ea typeface="Arvo"/>
                <a:cs typeface="Arvo"/>
                <a:sym typeface="Arvo"/>
              </a:defRPr>
            </a:lvl2pPr>
            <a:lvl3pPr lvl="2" algn="ctr" rtl="0">
              <a:buNone/>
              <a:defRPr sz="1200">
                <a:solidFill>
                  <a:srgbClr val="FFFFFF"/>
                </a:solidFill>
                <a:latin typeface="Arvo"/>
                <a:ea typeface="Arvo"/>
                <a:cs typeface="Arvo"/>
                <a:sym typeface="Arvo"/>
              </a:defRPr>
            </a:lvl3pPr>
            <a:lvl4pPr lvl="3" algn="ctr" rtl="0">
              <a:buNone/>
              <a:defRPr sz="1200">
                <a:solidFill>
                  <a:srgbClr val="FFFFFF"/>
                </a:solidFill>
                <a:latin typeface="Arvo"/>
                <a:ea typeface="Arvo"/>
                <a:cs typeface="Arvo"/>
                <a:sym typeface="Arvo"/>
              </a:defRPr>
            </a:lvl4pPr>
            <a:lvl5pPr lvl="4" algn="ctr" rtl="0">
              <a:buNone/>
              <a:defRPr sz="1200">
                <a:solidFill>
                  <a:srgbClr val="FFFFFF"/>
                </a:solidFill>
                <a:latin typeface="Arvo"/>
                <a:ea typeface="Arvo"/>
                <a:cs typeface="Arvo"/>
                <a:sym typeface="Arvo"/>
              </a:defRPr>
            </a:lvl5pPr>
            <a:lvl6pPr lvl="5" algn="ctr" rtl="0">
              <a:buNone/>
              <a:defRPr sz="1200">
                <a:solidFill>
                  <a:srgbClr val="FFFFFF"/>
                </a:solidFill>
                <a:latin typeface="Arvo"/>
                <a:ea typeface="Arvo"/>
                <a:cs typeface="Arvo"/>
                <a:sym typeface="Arvo"/>
              </a:defRPr>
            </a:lvl6pPr>
            <a:lvl7pPr lvl="6" algn="ctr" rtl="0">
              <a:buNone/>
              <a:defRPr sz="1200">
                <a:solidFill>
                  <a:srgbClr val="FFFFFF"/>
                </a:solidFill>
                <a:latin typeface="Arvo"/>
                <a:ea typeface="Arvo"/>
                <a:cs typeface="Arvo"/>
                <a:sym typeface="Arvo"/>
              </a:defRPr>
            </a:lvl7pPr>
            <a:lvl8pPr lvl="7" algn="ctr" rtl="0">
              <a:buNone/>
              <a:defRPr sz="1200">
                <a:solidFill>
                  <a:srgbClr val="FFFFFF"/>
                </a:solidFill>
                <a:latin typeface="Arvo"/>
                <a:ea typeface="Arvo"/>
                <a:cs typeface="Arvo"/>
                <a:sym typeface="Arvo"/>
              </a:defRPr>
            </a:lvl8pPr>
            <a:lvl9pPr lvl="8" algn="ctr" rtl="0">
              <a:buNone/>
              <a:defRPr sz="1200">
                <a:solidFill>
                  <a:srgbClr val="FFFFFF"/>
                </a:solidFill>
                <a:latin typeface="Arvo"/>
                <a:ea typeface="Arvo"/>
                <a:cs typeface="Arvo"/>
                <a:sym typeface="Arvo"/>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8"/>
        <p:cNvGrpSpPr/>
        <p:nvPr/>
      </p:nvGrpSpPr>
      <p:grpSpPr>
        <a:xfrm>
          <a:off x="0" y="0"/>
          <a:ext cx="0" cy="0"/>
          <a:chOff x="0" y="0"/>
          <a:chExt cx="0" cy="0"/>
        </a:xfrm>
      </p:grpSpPr>
      <p:sp>
        <p:nvSpPr>
          <p:cNvPr id="59" name="Google Shape;59;p9"/>
          <p:cNvSpPr/>
          <p:nvPr/>
        </p:nvSpPr>
        <p:spPr>
          <a:xfrm>
            <a:off x="543000" y="530100"/>
            <a:ext cx="8058000" cy="4083300"/>
          </a:xfrm>
          <a:prstGeom prst="rect">
            <a:avLst/>
          </a:prstGeom>
          <a:solidFill>
            <a:srgbClr val="FFFFFF"/>
          </a:solidFill>
          <a:ln>
            <a:noFill/>
          </a:ln>
          <a:effectLst>
            <a:outerShdw blurRad="14288" dist="95250"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0" name="Google Shape;60;p9"/>
          <p:cNvCxnSpPr/>
          <p:nvPr/>
        </p:nvCxnSpPr>
        <p:spPr>
          <a:xfrm>
            <a:off x="542850" y="4204075"/>
            <a:ext cx="8058300" cy="0"/>
          </a:xfrm>
          <a:prstGeom prst="straightConnector1">
            <a:avLst/>
          </a:prstGeom>
          <a:noFill/>
          <a:ln w="9525" cap="flat" cmpd="sng">
            <a:solidFill>
              <a:srgbClr val="D9D9D9"/>
            </a:solidFill>
            <a:prstDash val="solid"/>
            <a:round/>
            <a:headEnd type="none" w="med" len="med"/>
            <a:tailEnd type="none" w="med" len="med"/>
          </a:ln>
        </p:spPr>
      </p:cxnSp>
      <p:sp>
        <p:nvSpPr>
          <p:cNvPr id="61" name="Google Shape;61;p9"/>
          <p:cNvSpPr txBox="1">
            <a:spLocks noGrp="1"/>
          </p:cNvSpPr>
          <p:nvPr>
            <p:ph type="body" idx="1"/>
          </p:nvPr>
        </p:nvSpPr>
        <p:spPr>
          <a:xfrm>
            <a:off x="542850" y="4204075"/>
            <a:ext cx="8058300" cy="409200"/>
          </a:xfrm>
          <a:prstGeom prst="rect">
            <a:avLst/>
          </a:prstGeom>
        </p:spPr>
        <p:txBody>
          <a:bodyPr spcFirstLastPara="1" wrap="square" lIns="91425" tIns="91425" rIns="91425" bIns="91425" anchor="ctr" anchorCtr="0">
            <a:noAutofit/>
          </a:bodyPr>
          <a:lstStyle>
            <a:lvl1pPr marL="457200" lvl="0" indent="-228600" algn="ctr">
              <a:spcBef>
                <a:spcPts val="0"/>
              </a:spcBef>
              <a:spcAft>
                <a:spcPts val="0"/>
              </a:spcAft>
              <a:buSzPts val="1000"/>
              <a:buNone/>
              <a:defRPr sz="1000"/>
            </a:lvl1pPr>
          </a:lstStyle>
          <a:p>
            <a:endParaRPr/>
          </a:p>
        </p:txBody>
      </p:sp>
      <p:sp>
        <p:nvSpPr>
          <p:cNvPr id="62" name="Google Shape;62;p9"/>
          <p:cNvSpPr txBox="1">
            <a:spLocks noGrp="1"/>
          </p:cNvSpPr>
          <p:nvPr>
            <p:ph type="sldNum" idx="12"/>
          </p:nvPr>
        </p:nvSpPr>
        <p:spPr>
          <a:xfrm>
            <a:off x="4297650" y="4613400"/>
            <a:ext cx="548700" cy="530100"/>
          </a:xfrm>
          <a:prstGeom prst="rect">
            <a:avLst/>
          </a:prstGeom>
        </p:spPr>
        <p:txBody>
          <a:bodyPr spcFirstLastPara="1" wrap="square" lIns="91425" tIns="91425" rIns="91425" bIns="91425" anchor="ctr" anchorCtr="0">
            <a:noAutofit/>
          </a:bodyPr>
          <a:lstStyle>
            <a:lvl1pPr lvl="0" algn="ctr" rtl="0">
              <a:buNone/>
              <a:defRPr sz="1200">
                <a:solidFill>
                  <a:srgbClr val="FFFFFF"/>
                </a:solidFill>
                <a:latin typeface="Arvo"/>
                <a:ea typeface="Arvo"/>
                <a:cs typeface="Arvo"/>
                <a:sym typeface="Arvo"/>
              </a:defRPr>
            </a:lvl1pPr>
            <a:lvl2pPr lvl="1" algn="ctr" rtl="0">
              <a:buNone/>
              <a:defRPr sz="1200">
                <a:solidFill>
                  <a:srgbClr val="FFFFFF"/>
                </a:solidFill>
                <a:latin typeface="Arvo"/>
                <a:ea typeface="Arvo"/>
                <a:cs typeface="Arvo"/>
                <a:sym typeface="Arvo"/>
              </a:defRPr>
            </a:lvl2pPr>
            <a:lvl3pPr lvl="2" algn="ctr" rtl="0">
              <a:buNone/>
              <a:defRPr sz="1200">
                <a:solidFill>
                  <a:srgbClr val="FFFFFF"/>
                </a:solidFill>
                <a:latin typeface="Arvo"/>
                <a:ea typeface="Arvo"/>
                <a:cs typeface="Arvo"/>
                <a:sym typeface="Arvo"/>
              </a:defRPr>
            </a:lvl3pPr>
            <a:lvl4pPr lvl="3" algn="ctr" rtl="0">
              <a:buNone/>
              <a:defRPr sz="1200">
                <a:solidFill>
                  <a:srgbClr val="FFFFFF"/>
                </a:solidFill>
                <a:latin typeface="Arvo"/>
                <a:ea typeface="Arvo"/>
                <a:cs typeface="Arvo"/>
                <a:sym typeface="Arvo"/>
              </a:defRPr>
            </a:lvl4pPr>
            <a:lvl5pPr lvl="4" algn="ctr" rtl="0">
              <a:buNone/>
              <a:defRPr sz="1200">
                <a:solidFill>
                  <a:srgbClr val="FFFFFF"/>
                </a:solidFill>
                <a:latin typeface="Arvo"/>
                <a:ea typeface="Arvo"/>
                <a:cs typeface="Arvo"/>
                <a:sym typeface="Arvo"/>
              </a:defRPr>
            </a:lvl5pPr>
            <a:lvl6pPr lvl="5" algn="ctr" rtl="0">
              <a:buNone/>
              <a:defRPr sz="1200">
                <a:solidFill>
                  <a:srgbClr val="FFFFFF"/>
                </a:solidFill>
                <a:latin typeface="Arvo"/>
                <a:ea typeface="Arvo"/>
                <a:cs typeface="Arvo"/>
                <a:sym typeface="Arvo"/>
              </a:defRPr>
            </a:lvl6pPr>
            <a:lvl7pPr lvl="6" algn="ctr" rtl="0">
              <a:buNone/>
              <a:defRPr sz="1200">
                <a:solidFill>
                  <a:srgbClr val="FFFFFF"/>
                </a:solidFill>
                <a:latin typeface="Arvo"/>
                <a:ea typeface="Arvo"/>
                <a:cs typeface="Arvo"/>
                <a:sym typeface="Arvo"/>
              </a:defRPr>
            </a:lvl7pPr>
            <a:lvl8pPr lvl="7" algn="ctr" rtl="0">
              <a:buNone/>
              <a:defRPr sz="1200">
                <a:solidFill>
                  <a:srgbClr val="FFFFFF"/>
                </a:solidFill>
                <a:latin typeface="Arvo"/>
                <a:ea typeface="Arvo"/>
                <a:cs typeface="Arvo"/>
                <a:sym typeface="Arvo"/>
              </a:defRPr>
            </a:lvl8pPr>
            <a:lvl9pPr lvl="8" algn="ctr" rtl="0">
              <a:buNone/>
              <a:defRPr sz="1200">
                <a:solidFill>
                  <a:srgbClr val="FFFFFF"/>
                </a:solidFill>
                <a:latin typeface="Arvo"/>
                <a:ea typeface="Arvo"/>
                <a:cs typeface="Arvo"/>
                <a:sym typeface="Arvo"/>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with horizontal divider" type="blank">
  <p:cSld name="BLANK">
    <p:spTree>
      <p:nvGrpSpPr>
        <p:cNvPr id="1" name="Shape 63"/>
        <p:cNvGrpSpPr/>
        <p:nvPr/>
      </p:nvGrpSpPr>
      <p:grpSpPr>
        <a:xfrm>
          <a:off x="0" y="0"/>
          <a:ext cx="0" cy="0"/>
          <a:chOff x="0" y="0"/>
          <a:chExt cx="0" cy="0"/>
        </a:xfrm>
      </p:grpSpPr>
      <p:sp>
        <p:nvSpPr>
          <p:cNvPr id="64" name="Google Shape;64;p10"/>
          <p:cNvSpPr/>
          <p:nvPr/>
        </p:nvSpPr>
        <p:spPr>
          <a:xfrm>
            <a:off x="543000" y="530100"/>
            <a:ext cx="8058000" cy="4083300"/>
          </a:xfrm>
          <a:prstGeom prst="rect">
            <a:avLst/>
          </a:prstGeom>
          <a:solidFill>
            <a:srgbClr val="FFFFFF"/>
          </a:solidFill>
          <a:ln>
            <a:noFill/>
          </a:ln>
          <a:effectLst>
            <a:outerShdw blurRad="14288" dist="95250"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5" name="Google Shape;65;p10"/>
          <p:cNvCxnSpPr/>
          <p:nvPr/>
        </p:nvCxnSpPr>
        <p:spPr>
          <a:xfrm>
            <a:off x="1333200" y="530112"/>
            <a:ext cx="0" cy="802800"/>
          </a:xfrm>
          <a:prstGeom prst="straightConnector1">
            <a:avLst/>
          </a:prstGeom>
          <a:noFill/>
          <a:ln w="9525" cap="flat" cmpd="sng">
            <a:solidFill>
              <a:srgbClr val="D9D9D9"/>
            </a:solidFill>
            <a:prstDash val="solid"/>
            <a:round/>
            <a:headEnd type="none" w="med" len="med"/>
            <a:tailEnd type="none" w="med" len="med"/>
          </a:ln>
        </p:spPr>
      </p:cxnSp>
      <p:cxnSp>
        <p:nvCxnSpPr>
          <p:cNvPr id="66" name="Google Shape;66;p10"/>
          <p:cNvCxnSpPr/>
          <p:nvPr/>
        </p:nvCxnSpPr>
        <p:spPr>
          <a:xfrm>
            <a:off x="542850" y="1326975"/>
            <a:ext cx="8058300" cy="0"/>
          </a:xfrm>
          <a:prstGeom prst="straightConnector1">
            <a:avLst/>
          </a:prstGeom>
          <a:noFill/>
          <a:ln w="9525" cap="flat" cmpd="sng">
            <a:solidFill>
              <a:srgbClr val="D9D9D9"/>
            </a:solidFill>
            <a:prstDash val="solid"/>
            <a:round/>
            <a:headEnd type="none" w="med" len="med"/>
            <a:tailEnd type="none" w="med" len="med"/>
          </a:ln>
        </p:spPr>
      </p:cxnSp>
      <p:sp>
        <p:nvSpPr>
          <p:cNvPr id="67" name="Google Shape;67;p10"/>
          <p:cNvSpPr txBox="1">
            <a:spLocks noGrp="1"/>
          </p:cNvSpPr>
          <p:nvPr>
            <p:ph type="sldNum" idx="12"/>
          </p:nvPr>
        </p:nvSpPr>
        <p:spPr>
          <a:xfrm>
            <a:off x="4297650" y="4613400"/>
            <a:ext cx="548700" cy="530100"/>
          </a:xfrm>
          <a:prstGeom prst="rect">
            <a:avLst/>
          </a:prstGeom>
        </p:spPr>
        <p:txBody>
          <a:bodyPr spcFirstLastPara="1" wrap="square" lIns="91425" tIns="91425" rIns="91425" bIns="91425" anchor="ctr" anchorCtr="0">
            <a:noAutofit/>
          </a:bodyPr>
          <a:lstStyle>
            <a:lvl1pPr lvl="0" algn="ctr" rtl="0">
              <a:buNone/>
              <a:defRPr sz="1200">
                <a:solidFill>
                  <a:srgbClr val="FFFFFF"/>
                </a:solidFill>
                <a:latin typeface="Arvo"/>
                <a:ea typeface="Arvo"/>
                <a:cs typeface="Arvo"/>
                <a:sym typeface="Arvo"/>
              </a:defRPr>
            </a:lvl1pPr>
            <a:lvl2pPr lvl="1" algn="ctr" rtl="0">
              <a:buNone/>
              <a:defRPr sz="1200">
                <a:solidFill>
                  <a:srgbClr val="FFFFFF"/>
                </a:solidFill>
                <a:latin typeface="Arvo"/>
                <a:ea typeface="Arvo"/>
                <a:cs typeface="Arvo"/>
                <a:sym typeface="Arvo"/>
              </a:defRPr>
            </a:lvl2pPr>
            <a:lvl3pPr lvl="2" algn="ctr" rtl="0">
              <a:buNone/>
              <a:defRPr sz="1200">
                <a:solidFill>
                  <a:srgbClr val="FFFFFF"/>
                </a:solidFill>
                <a:latin typeface="Arvo"/>
                <a:ea typeface="Arvo"/>
                <a:cs typeface="Arvo"/>
                <a:sym typeface="Arvo"/>
              </a:defRPr>
            </a:lvl3pPr>
            <a:lvl4pPr lvl="3" algn="ctr" rtl="0">
              <a:buNone/>
              <a:defRPr sz="1200">
                <a:solidFill>
                  <a:srgbClr val="FFFFFF"/>
                </a:solidFill>
                <a:latin typeface="Arvo"/>
                <a:ea typeface="Arvo"/>
                <a:cs typeface="Arvo"/>
                <a:sym typeface="Arvo"/>
              </a:defRPr>
            </a:lvl4pPr>
            <a:lvl5pPr lvl="4" algn="ctr" rtl="0">
              <a:buNone/>
              <a:defRPr sz="1200">
                <a:solidFill>
                  <a:srgbClr val="FFFFFF"/>
                </a:solidFill>
                <a:latin typeface="Arvo"/>
                <a:ea typeface="Arvo"/>
                <a:cs typeface="Arvo"/>
                <a:sym typeface="Arvo"/>
              </a:defRPr>
            </a:lvl5pPr>
            <a:lvl6pPr lvl="5" algn="ctr" rtl="0">
              <a:buNone/>
              <a:defRPr sz="1200">
                <a:solidFill>
                  <a:srgbClr val="FFFFFF"/>
                </a:solidFill>
                <a:latin typeface="Arvo"/>
                <a:ea typeface="Arvo"/>
                <a:cs typeface="Arvo"/>
                <a:sym typeface="Arvo"/>
              </a:defRPr>
            </a:lvl6pPr>
            <a:lvl7pPr lvl="6" algn="ctr" rtl="0">
              <a:buNone/>
              <a:defRPr sz="1200">
                <a:solidFill>
                  <a:srgbClr val="FFFFFF"/>
                </a:solidFill>
                <a:latin typeface="Arvo"/>
                <a:ea typeface="Arvo"/>
                <a:cs typeface="Arvo"/>
                <a:sym typeface="Arvo"/>
              </a:defRPr>
            </a:lvl7pPr>
            <a:lvl8pPr lvl="7" algn="ctr" rtl="0">
              <a:buNone/>
              <a:defRPr sz="1200">
                <a:solidFill>
                  <a:srgbClr val="FFFFFF"/>
                </a:solidFill>
                <a:latin typeface="Arvo"/>
                <a:ea typeface="Arvo"/>
                <a:cs typeface="Arvo"/>
                <a:sym typeface="Arvo"/>
              </a:defRPr>
            </a:lvl8pPr>
            <a:lvl9pPr lvl="8" algn="ctr" rtl="0">
              <a:buNone/>
              <a:defRPr sz="1200">
                <a:solidFill>
                  <a:srgbClr val="FFFFFF"/>
                </a:solidFill>
                <a:latin typeface="Arvo"/>
                <a:ea typeface="Arvo"/>
                <a:cs typeface="Arvo"/>
                <a:sym typeface="Arvo"/>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blipFill>
          <a:blip r:embed="rId14">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body" idx="1"/>
          </p:nvPr>
        </p:nvSpPr>
        <p:spPr>
          <a:xfrm>
            <a:off x="1379650" y="1502274"/>
            <a:ext cx="6725400" cy="2804400"/>
          </a:xfrm>
          <a:prstGeom prst="rect">
            <a:avLst/>
          </a:prstGeom>
          <a:noFill/>
          <a:ln>
            <a:noFill/>
          </a:ln>
        </p:spPr>
        <p:txBody>
          <a:bodyPr spcFirstLastPara="1" wrap="square" lIns="91425" tIns="91425" rIns="91425" bIns="91425" anchor="t" anchorCtr="0">
            <a:noAutofit/>
          </a:bodyPr>
          <a:lstStyle>
            <a:lvl1pPr marL="457200" lvl="0" indent="-419100">
              <a:spcBef>
                <a:spcPts val="600"/>
              </a:spcBef>
              <a:spcAft>
                <a:spcPts val="0"/>
              </a:spcAft>
              <a:buClr>
                <a:srgbClr val="D9D9D9"/>
              </a:buClr>
              <a:buSzPts val="3000"/>
              <a:buFont typeface="Bitter"/>
              <a:buChar char="■"/>
              <a:defRPr sz="3000">
                <a:solidFill>
                  <a:srgbClr val="434343"/>
                </a:solidFill>
                <a:latin typeface="Bitter"/>
                <a:ea typeface="Bitter"/>
                <a:cs typeface="Bitter"/>
                <a:sym typeface="Bitter"/>
              </a:defRPr>
            </a:lvl1pPr>
            <a:lvl2pPr marL="914400" lvl="1" indent="-381000">
              <a:spcBef>
                <a:spcPts val="0"/>
              </a:spcBef>
              <a:spcAft>
                <a:spcPts val="0"/>
              </a:spcAft>
              <a:buClr>
                <a:srgbClr val="D9D9D9"/>
              </a:buClr>
              <a:buSzPts val="2400"/>
              <a:buFont typeface="Bitter"/>
              <a:buChar char="■"/>
              <a:defRPr sz="2400">
                <a:solidFill>
                  <a:srgbClr val="434343"/>
                </a:solidFill>
                <a:latin typeface="Bitter"/>
                <a:ea typeface="Bitter"/>
                <a:cs typeface="Bitter"/>
                <a:sym typeface="Bitter"/>
              </a:defRPr>
            </a:lvl2pPr>
            <a:lvl3pPr marL="1371600" lvl="2" indent="-381000">
              <a:spcBef>
                <a:spcPts val="0"/>
              </a:spcBef>
              <a:spcAft>
                <a:spcPts val="0"/>
              </a:spcAft>
              <a:buClr>
                <a:srgbClr val="D9D9D9"/>
              </a:buClr>
              <a:buSzPts val="2400"/>
              <a:buFont typeface="Bitter"/>
              <a:buChar char="■"/>
              <a:defRPr sz="2400">
                <a:solidFill>
                  <a:srgbClr val="434343"/>
                </a:solidFill>
                <a:latin typeface="Bitter"/>
                <a:ea typeface="Bitter"/>
                <a:cs typeface="Bitter"/>
                <a:sym typeface="Bitter"/>
              </a:defRPr>
            </a:lvl3pPr>
            <a:lvl4pPr marL="1828800" lvl="3" indent="-342900">
              <a:spcBef>
                <a:spcPts val="0"/>
              </a:spcBef>
              <a:spcAft>
                <a:spcPts val="0"/>
              </a:spcAft>
              <a:buClr>
                <a:srgbClr val="D9D9D9"/>
              </a:buClr>
              <a:buSzPts val="1800"/>
              <a:buFont typeface="Bitter"/>
              <a:buChar char="■"/>
              <a:defRPr sz="1800">
                <a:solidFill>
                  <a:srgbClr val="434343"/>
                </a:solidFill>
                <a:latin typeface="Bitter"/>
                <a:ea typeface="Bitter"/>
                <a:cs typeface="Bitter"/>
                <a:sym typeface="Bitter"/>
              </a:defRPr>
            </a:lvl4pPr>
            <a:lvl5pPr marL="2286000" lvl="4" indent="-342900">
              <a:spcBef>
                <a:spcPts val="0"/>
              </a:spcBef>
              <a:spcAft>
                <a:spcPts val="0"/>
              </a:spcAft>
              <a:buClr>
                <a:srgbClr val="434343"/>
              </a:buClr>
              <a:buSzPts val="1800"/>
              <a:buFont typeface="Bitter"/>
              <a:buChar char="○"/>
              <a:defRPr sz="1800">
                <a:solidFill>
                  <a:srgbClr val="434343"/>
                </a:solidFill>
                <a:latin typeface="Bitter"/>
                <a:ea typeface="Bitter"/>
                <a:cs typeface="Bitter"/>
                <a:sym typeface="Bitter"/>
              </a:defRPr>
            </a:lvl5pPr>
            <a:lvl6pPr marL="2743200" lvl="5" indent="-342900">
              <a:spcBef>
                <a:spcPts val="0"/>
              </a:spcBef>
              <a:spcAft>
                <a:spcPts val="0"/>
              </a:spcAft>
              <a:buClr>
                <a:srgbClr val="434343"/>
              </a:buClr>
              <a:buSzPts val="1800"/>
              <a:buFont typeface="Bitter"/>
              <a:buChar char="■"/>
              <a:defRPr sz="1800">
                <a:solidFill>
                  <a:srgbClr val="434343"/>
                </a:solidFill>
                <a:latin typeface="Bitter"/>
                <a:ea typeface="Bitter"/>
                <a:cs typeface="Bitter"/>
                <a:sym typeface="Bitter"/>
              </a:defRPr>
            </a:lvl6pPr>
            <a:lvl7pPr marL="3200400" lvl="6" indent="-342900">
              <a:spcBef>
                <a:spcPts val="0"/>
              </a:spcBef>
              <a:spcAft>
                <a:spcPts val="0"/>
              </a:spcAft>
              <a:buClr>
                <a:srgbClr val="434343"/>
              </a:buClr>
              <a:buSzPts val="1800"/>
              <a:buFont typeface="Bitter"/>
              <a:buChar char="●"/>
              <a:defRPr sz="1800">
                <a:solidFill>
                  <a:srgbClr val="434343"/>
                </a:solidFill>
                <a:latin typeface="Bitter"/>
                <a:ea typeface="Bitter"/>
                <a:cs typeface="Bitter"/>
                <a:sym typeface="Bitter"/>
              </a:defRPr>
            </a:lvl7pPr>
            <a:lvl8pPr marL="3657600" lvl="7" indent="-342900">
              <a:spcBef>
                <a:spcPts val="0"/>
              </a:spcBef>
              <a:spcAft>
                <a:spcPts val="0"/>
              </a:spcAft>
              <a:buClr>
                <a:srgbClr val="434343"/>
              </a:buClr>
              <a:buSzPts val="1800"/>
              <a:buFont typeface="Bitter"/>
              <a:buChar char="○"/>
              <a:defRPr sz="1800">
                <a:solidFill>
                  <a:srgbClr val="434343"/>
                </a:solidFill>
                <a:latin typeface="Bitter"/>
                <a:ea typeface="Bitter"/>
                <a:cs typeface="Bitter"/>
                <a:sym typeface="Bitter"/>
              </a:defRPr>
            </a:lvl8pPr>
            <a:lvl9pPr marL="4114800" lvl="8" indent="-342900">
              <a:spcBef>
                <a:spcPts val="0"/>
              </a:spcBef>
              <a:spcAft>
                <a:spcPts val="0"/>
              </a:spcAft>
              <a:buClr>
                <a:srgbClr val="434343"/>
              </a:buClr>
              <a:buSzPts val="1800"/>
              <a:buFont typeface="Bitter"/>
              <a:buChar char="■"/>
              <a:defRPr sz="1800">
                <a:solidFill>
                  <a:srgbClr val="434343"/>
                </a:solidFill>
                <a:latin typeface="Bitter"/>
                <a:ea typeface="Bitter"/>
                <a:cs typeface="Bitter"/>
                <a:sym typeface="Bitter"/>
              </a:defRPr>
            </a:lvl9pPr>
          </a:lstStyle>
          <a:p>
            <a:endParaRPr/>
          </a:p>
        </p:txBody>
      </p:sp>
      <p:sp>
        <p:nvSpPr>
          <p:cNvPr id="7" name="Google Shape;7;p1"/>
          <p:cNvSpPr txBox="1">
            <a:spLocks noGrp="1"/>
          </p:cNvSpPr>
          <p:nvPr>
            <p:ph type="title"/>
          </p:nvPr>
        </p:nvSpPr>
        <p:spPr>
          <a:xfrm>
            <a:off x="1379650" y="530100"/>
            <a:ext cx="6725400" cy="7968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rgbClr val="999999"/>
              </a:buClr>
              <a:buSzPts val="1800"/>
              <a:buFont typeface="Arvo"/>
              <a:buNone/>
              <a:defRPr sz="1800">
                <a:solidFill>
                  <a:srgbClr val="999999"/>
                </a:solidFill>
                <a:latin typeface="Arvo"/>
                <a:ea typeface="Arvo"/>
                <a:cs typeface="Arvo"/>
                <a:sym typeface="Arvo"/>
              </a:defRPr>
            </a:lvl1pPr>
            <a:lvl2pPr lvl="1">
              <a:spcBef>
                <a:spcPts val="0"/>
              </a:spcBef>
              <a:spcAft>
                <a:spcPts val="0"/>
              </a:spcAft>
              <a:buClr>
                <a:srgbClr val="999999"/>
              </a:buClr>
              <a:buSzPts val="1800"/>
              <a:buFont typeface="Arvo"/>
              <a:buNone/>
              <a:defRPr sz="1800">
                <a:solidFill>
                  <a:srgbClr val="999999"/>
                </a:solidFill>
                <a:latin typeface="Arvo"/>
                <a:ea typeface="Arvo"/>
                <a:cs typeface="Arvo"/>
                <a:sym typeface="Arvo"/>
              </a:defRPr>
            </a:lvl2pPr>
            <a:lvl3pPr lvl="2">
              <a:spcBef>
                <a:spcPts val="0"/>
              </a:spcBef>
              <a:spcAft>
                <a:spcPts val="0"/>
              </a:spcAft>
              <a:buClr>
                <a:srgbClr val="999999"/>
              </a:buClr>
              <a:buSzPts val="1800"/>
              <a:buFont typeface="Arvo"/>
              <a:buNone/>
              <a:defRPr sz="1800">
                <a:solidFill>
                  <a:srgbClr val="999999"/>
                </a:solidFill>
                <a:latin typeface="Arvo"/>
                <a:ea typeface="Arvo"/>
                <a:cs typeface="Arvo"/>
                <a:sym typeface="Arvo"/>
              </a:defRPr>
            </a:lvl3pPr>
            <a:lvl4pPr lvl="3">
              <a:spcBef>
                <a:spcPts val="0"/>
              </a:spcBef>
              <a:spcAft>
                <a:spcPts val="0"/>
              </a:spcAft>
              <a:buClr>
                <a:srgbClr val="999999"/>
              </a:buClr>
              <a:buSzPts val="1800"/>
              <a:buFont typeface="Arvo"/>
              <a:buNone/>
              <a:defRPr sz="1800">
                <a:solidFill>
                  <a:srgbClr val="999999"/>
                </a:solidFill>
                <a:latin typeface="Arvo"/>
                <a:ea typeface="Arvo"/>
                <a:cs typeface="Arvo"/>
                <a:sym typeface="Arvo"/>
              </a:defRPr>
            </a:lvl4pPr>
            <a:lvl5pPr lvl="4">
              <a:spcBef>
                <a:spcPts val="0"/>
              </a:spcBef>
              <a:spcAft>
                <a:spcPts val="0"/>
              </a:spcAft>
              <a:buClr>
                <a:srgbClr val="999999"/>
              </a:buClr>
              <a:buSzPts val="1800"/>
              <a:buFont typeface="Arvo"/>
              <a:buNone/>
              <a:defRPr sz="1800">
                <a:solidFill>
                  <a:srgbClr val="999999"/>
                </a:solidFill>
                <a:latin typeface="Arvo"/>
                <a:ea typeface="Arvo"/>
                <a:cs typeface="Arvo"/>
                <a:sym typeface="Arvo"/>
              </a:defRPr>
            </a:lvl5pPr>
            <a:lvl6pPr lvl="5">
              <a:spcBef>
                <a:spcPts val="0"/>
              </a:spcBef>
              <a:spcAft>
                <a:spcPts val="0"/>
              </a:spcAft>
              <a:buClr>
                <a:srgbClr val="999999"/>
              </a:buClr>
              <a:buSzPts val="1800"/>
              <a:buFont typeface="Arvo"/>
              <a:buNone/>
              <a:defRPr sz="1800">
                <a:solidFill>
                  <a:srgbClr val="999999"/>
                </a:solidFill>
                <a:latin typeface="Arvo"/>
                <a:ea typeface="Arvo"/>
                <a:cs typeface="Arvo"/>
                <a:sym typeface="Arvo"/>
              </a:defRPr>
            </a:lvl6pPr>
            <a:lvl7pPr lvl="6">
              <a:spcBef>
                <a:spcPts val="0"/>
              </a:spcBef>
              <a:spcAft>
                <a:spcPts val="0"/>
              </a:spcAft>
              <a:buClr>
                <a:srgbClr val="999999"/>
              </a:buClr>
              <a:buSzPts val="1800"/>
              <a:buFont typeface="Arvo"/>
              <a:buNone/>
              <a:defRPr sz="1800">
                <a:solidFill>
                  <a:srgbClr val="999999"/>
                </a:solidFill>
                <a:latin typeface="Arvo"/>
                <a:ea typeface="Arvo"/>
                <a:cs typeface="Arvo"/>
                <a:sym typeface="Arvo"/>
              </a:defRPr>
            </a:lvl7pPr>
            <a:lvl8pPr lvl="7">
              <a:spcBef>
                <a:spcPts val="0"/>
              </a:spcBef>
              <a:spcAft>
                <a:spcPts val="0"/>
              </a:spcAft>
              <a:buClr>
                <a:srgbClr val="999999"/>
              </a:buClr>
              <a:buSzPts val="1800"/>
              <a:buFont typeface="Arvo"/>
              <a:buNone/>
              <a:defRPr sz="1800">
                <a:solidFill>
                  <a:srgbClr val="999999"/>
                </a:solidFill>
                <a:latin typeface="Arvo"/>
                <a:ea typeface="Arvo"/>
                <a:cs typeface="Arvo"/>
                <a:sym typeface="Arvo"/>
              </a:defRPr>
            </a:lvl8pPr>
            <a:lvl9pPr lvl="8">
              <a:spcBef>
                <a:spcPts val="0"/>
              </a:spcBef>
              <a:spcAft>
                <a:spcPts val="0"/>
              </a:spcAft>
              <a:buClr>
                <a:srgbClr val="999999"/>
              </a:buClr>
              <a:buSzPts val="1800"/>
              <a:buFont typeface="Arvo"/>
              <a:buNone/>
              <a:defRPr sz="1800">
                <a:solidFill>
                  <a:srgbClr val="999999"/>
                </a:solidFill>
                <a:latin typeface="Arvo"/>
                <a:ea typeface="Arvo"/>
                <a:cs typeface="Arvo"/>
                <a:sym typeface="Arvo"/>
              </a:defRPr>
            </a:lvl9pPr>
          </a:lstStyle>
          <a:p>
            <a:endParaRPr/>
          </a:p>
        </p:txBody>
      </p:sp>
      <p:sp>
        <p:nvSpPr>
          <p:cNvPr id="8" name="Google Shape;8;p1"/>
          <p:cNvSpPr txBox="1">
            <a:spLocks noGrp="1"/>
          </p:cNvSpPr>
          <p:nvPr>
            <p:ph type="sldNum" idx="12"/>
          </p:nvPr>
        </p:nvSpPr>
        <p:spPr>
          <a:xfrm>
            <a:off x="4297650" y="4613400"/>
            <a:ext cx="548700" cy="530100"/>
          </a:xfrm>
          <a:prstGeom prst="rect">
            <a:avLst/>
          </a:prstGeom>
          <a:noFill/>
          <a:ln>
            <a:noFill/>
          </a:ln>
        </p:spPr>
        <p:txBody>
          <a:bodyPr spcFirstLastPara="1" wrap="square" lIns="91425" tIns="91425" rIns="91425" bIns="91425" anchor="ctr" anchorCtr="0">
            <a:noAutofit/>
          </a:bodyPr>
          <a:lstStyle>
            <a:lvl1pPr lvl="0" algn="ctr">
              <a:buNone/>
              <a:defRPr sz="1200">
                <a:solidFill>
                  <a:srgbClr val="FFFFFF"/>
                </a:solidFill>
                <a:latin typeface="Arvo"/>
                <a:ea typeface="Arvo"/>
                <a:cs typeface="Arvo"/>
                <a:sym typeface="Arvo"/>
              </a:defRPr>
            </a:lvl1pPr>
            <a:lvl2pPr lvl="1" algn="ctr">
              <a:buNone/>
              <a:defRPr sz="1200">
                <a:solidFill>
                  <a:srgbClr val="FFFFFF"/>
                </a:solidFill>
                <a:latin typeface="Arvo"/>
                <a:ea typeface="Arvo"/>
                <a:cs typeface="Arvo"/>
                <a:sym typeface="Arvo"/>
              </a:defRPr>
            </a:lvl2pPr>
            <a:lvl3pPr lvl="2" algn="ctr">
              <a:buNone/>
              <a:defRPr sz="1200">
                <a:solidFill>
                  <a:srgbClr val="FFFFFF"/>
                </a:solidFill>
                <a:latin typeface="Arvo"/>
                <a:ea typeface="Arvo"/>
                <a:cs typeface="Arvo"/>
                <a:sym typeface="Arvo"/>
              </a:defRPr>
            </a:lvl3pPr>
            <a:lvl4pPr lvl="3" algn="ctr">
              <a:buNone/>
              <a:defRPr sz="1200">
                <a:solidFill>
                  <a:srgbClr val="FFFFFF"/>
                </a:solidFill>
                <a:latin typeface="Arvo"/>
                <a:ea typeface="Arvo"/>
                <a:cs typeface="Arvo"/>
                <a:sym typeface="Arvo"/>
              </a:defRPr>
            </a:lvl4pPr>
            <a:lvl5pPr lvl="4" algn="ctr">
              <a:buNone/>
              <a:defRPr sz="1200">
                <a:solidFill>
                  <a:srgbClr val="FFFFFF"/>
                </a:solidFill>
                <a:latin typeface="Arvo"/>
                <a:ea typeface="Arvo"/>
                <a:cs typeface="Arvo"/>
                <a:sym typeface="Arvo"/>
              </a:defRPr>
            </a:lvl5pPr>
            <a:lvl6pPr lvl="5" algn="ctr">
              <a:buNone/>
              <a:defRPr sz="1200">
                <a:solidFill>
                  <a:srgbClr val="FFFFFF"/>
                </a:solidFill>
                <a:latin typeface="Arvo"/>
                <a:ea typeface="Arvo"/>
                <a:cs typeface="Arvo"/>
                <a:sym typeface="Arvo"/>
              </a:defRPr>
            </a:lvl6pPr>
            <a:lvl7pPr lvl="6" algn="ctr">
              <a:buNone/>
              <a:defRPr sz="1200">
                <a:solidFill>
                  <a:srgbClr val="FFFFFF"/>
                </a:solidFill>
                <a:latin typeface="Arvo"/>
                <a:ea typeface="Arvo"/>
                <a:cs typeface="Arvo"/>
                <a:sym typeface="Arvo"/>
              </a:defRPr>
            </a:lvl7pPr>
            <a:lvl8pPr lvl="7" algn="ctr">
              <a:buNone/>
              <a:defRPr sz="1200">
                <a:solidFill>
                  <a:srgbClr val="FFFFFF"/>
                </a:solidFill>
                <a:latin typeface="Arvo"/>
                <a:ea typeface="Arvo"/>
                <a:cs typeface="Arvo"/>
                <a:sym typeface="Arvo"/>
              </a:defRPr>
            </a:lvl8pPr>
            <a:lvl9pPr lvl="8" algn="ctr">
              <a:buNone/>
              <a:defRPr sz="1200">
                <a:solidFill>
                  <a:srgbClr val="FFFFFF"/>
                </a:solidFill>
                <a:latin typeface="Arvo"/>
                <a:ea typeface="Arvo"/>
                <a:cs typeface="Arvo"/>
                <a:sym typeface="Arvo"/>
              </a:defRPr>
            </a:lvl9pPr>
          </a:lstStyle>
          <a:p>
            <a:pPr marL="0" lvl="0" indent="0" algn="ct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4"/>
          <p:cNvSpPr txBox="1">
            <a:spLocks noGrp="1"/>
          </p:cNvSpPr>
          <p:nvPr>
            <p:ph type="ctrTitle"/>
          </p:nvPr>
        </p:nvSpPr>
        <p:spPr>
          <a:xfrm>
            <a:off x="2262500" y="1620300"/>
            <a:ext cx="4599600" cy="1499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000">
                <a:solidFill>
                  <a:schemeClr val="dk1"/>
                </a:solidFill>
              </a:rPr>
              <a:t>Migrant and Refugee Center: Demographic Collection for Strategic Outreach</a:t>
            </a:r>
            <a:endParaRPr sz="3000"/>
          </a:p>
        </p:txBody>
      </p:sp>
      <p:sp>
        <p:nvSpPr>
          <p:cNvPr id="83" name="Google Shape;83;p14"/>
          <p:cNvSpPr txBox="1"/>
          <p:nvPr/>
        </p:nvSpPr>
        <p:spPr>
          <a:xfrm>
            <a:off x="2585875" y="3317650"/>
            <a:ext cx="40383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latin typeface="Bitter"/>
                <a:ea typeface="Bitter"/>
                <a:cs typeface="Bitter"/>
                <a:sym typeface="Bitter"/>
              </a:rPr>
              <a:t>Russell Cook</a:t>
            </a:r>
            <a:endParaRPr>
              <a:latin typeface="Bitter"/>
              <a:ea typeface="Bitter"/>
              <a:cs typeface="Bitter"/>
              <a:sym typeface="Bitter"/>
            </a:endParaRPr>
          </a:p>
          <a:p>
            <a:pPr marL="0" lvl="0" indent="0" algn="ctr" rtl="0">
              <a:spcBef>
                <a:spcPts val="0"/>
              </a:spcBef>
              <a:spcAft>
                <a:spcPts val="0"/>
              </a:spcAft>
              <a:buNone/>
            </a:pPr>
            <a:r>
              <a:rPr lang="en">
                <a:latin typeface="Bitter"/>
                <a:ea typeface="Bitter"/>
                <a:cs typeface="Bitter"/>
                <a:sym typeface="Bitter"/>
              </a:rPr>
              <a:t>B.S. Biology | Joint Bachelor’s/M.D. Program</a:t>
            </a:r>
            <a:endParaRPr>
              <a:latin typeface="Bitter"/>
              <a:ea typeface="Bitter"/>
              <a:cs typeface="Bitter"/>
              <a:sym typeface="Bitte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5"/>
          <p:cNvSpPr txBox="1">
            <a:spLocks noGrp="1"/>
          </p:cNvSpPr>
          <p:nvPr>
            <p:ph type="title"/>
          </p:nvPr>
        </p:nvSpPr>
        <p:spPr>
          <a:xfrm>
            <a:off x="1379650" y="530100"/>
            <a:ext cx="6725400" cy="796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1600"/>
              <a:t>Arts and Sciences Dean’s Task Force on Immigrants and Refugees</a:t>
            </a:r>
            <a:endParaRPr sz="1600"/>
          </a:p>
        </p:txBody>
      </p:sp>
      <p:sp>
        <p:nvSpPr>
          <p:cNvPr id="89" name="Google Shape;89;p15"/>
          <p:cNvSpPr txBox="1">
            <a:spLocks noGrp="1"/>
          </p:cNvSpPr>
          <p:nvPr>
            <p:ph type="sldNum" idx="12"/>
          </p:nvPr>
        </p:nvSpPr>
        <p:spPr>
          <a:xfrm>
            <a:off x="4297650" y="4613400"/>
            <a:ext cx="548700" cy="530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2</a:t>
            </a:fld>
            <a:endParaRPr/>
          </a:p>
        </p:txBody>
      </p:sp>
      <p:sp>
        <p:nvSpPr>
          <p:cNvPr id="90" name="Google Shape;90;p15"/>
          <p:cNvSpPr txBox="1"/>
          <p:nvPr/>
        </p:nvSpPr>
        <p:spPr>
          <a:xfrm>
            <a:off x="3417850" y="1573525"/>
            <a:ext cx="5068800" cy="2770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200">
              <a:latin typeface="Bitter"/>
              <a:ea typeface="Bitter"/>
              <a:cs typeface="Bitter"/>
              <a:sym typeface="Bitter"/>
            </a:endParaRPr>
          </a:p>
          <a:p>
            <a:pPr marL="457200" lvl="0" indent="-304800" algn="l" rtl="0">
              <a:spcBef>
                <a:spcPts val="0"/>
              </a:spcBef>
              <a:spcAft>
                <a:spcPts val="0"/>
              </a:spcAft>
              <a:buSzPts val="1200"/>
              <a:buFont typeface="Bitter"/>
              <a:buChar char="●"/>
            </a:pPr>
            <a:r>
              <a:rPr lang="en" sz="1200">
                <a:latin typeface="Bitter"/>
                <a:ea typeface="Bitter"/>
                <a:cs typeface="Bitter"/>
                <a:sym typeface="Bitter"/>
              </a:rPr>
              <a:t>Inspired by Pope Francis’s four pillars:</a:t>
            </a:r>
            <a:endParaRPr sz="1200">
              <a:latin typeface="Bitter"/>
              <a:ea typeface="Bitter"/>
              <a:cs typeface="Bitter"/>
              <a:sym typeface="Bitter"/>
            </a:endParaRPr>
          </a:p>
          <a:p>
            <a:pPr marL="914400" lvl="1" indent="-304800" algn="l" rtl="0">
              <a:spcBef>
                <a:spcPts val="0"/>
              </a:spcBef>
              <a:spcAft>
                <a:spcPts val="0"/>
              </a:spcAft>
              <a:buSzPts val="1200"/>
              <a:buFont typeface="Bitter"/>
              <a:buChar char="○"/>
            </a:pPr>
            <a:r>
              <a:rPr lang="en" sz="1200" b="1">
                <a:latin typeface="Bitter"/>
                <a:ea typeface="Bitter"/>
                <a:cs typeface="Bitter"/>
                <a:sym typeface="Bitter"/>
              </a:rPr>
              <a:t>Welcome</a:t>
            </a:r>
            <a:endParaRPr sz="1200" b="1">
              <a:latin typeface="Bitter"/>
              <a:ea typeface="Bitter"/>
              <a:cs typeface="Bitter"/>
              <a:sym typeface="Bitter"/>
            </a:endParaRPr>
          </a:p>
          <a:p>
            <a:pPr marL="914400" lvl="1" indent="-304800" algn="l" rtl="0">
              <a:spcBef>
                <a:spcPts val="0"/>
              </a:spcBef>
              <a:spcAft>
                <a:spcPts val="0"/>
              </a:spcAft>
              <a:buSzPts val="1200"/>
              <a:buFont typeface="Bitter"/>
              <a:buChar char="○"/>
            </a:pPr>
            <a:r>
              <a:rPr lang="en" sz="1200" b="1">
                <a:latin typeface="Bitter"/>
                <a:ea typeface="Bitter"/>
                <a:cs typeface="Bitter"/>
                <a:sym typeface="Bitter"/>
              </a:rPr>
              <a:t>Protect</a:t>
            </a:r>
            <a:endParaRPr sz="1200" b="1">
              <a:latin typeface="Bitter"/>
              <a:ea typeface="Bitter"/>
              <a:cs typeface="Bitter"/>
              <a:sym typeface="Bitter"/>
            </a:endParaRPr>
          </a:p>
          <a:p>
            <a:pPr marL="914400" lvl="1" indent="-304800" algn="l" rtl="0">
              <a:spcBef>
                <a:spcPts val="0"/>
              </a:spcBef>
              <a:spcAft>
                <a:spcPts val="0"/>
              </a:spcAft>
              <a:buSzPts val="1200"/>
              <a:buFont typeface="Bitter"/>
              <a:buChar char="○"/>
            </a:pPr>
            <a:r>
              <a:rPr lang="en" sz="1200" b="1">
                <a:latin typeface="Bitter"/>
                <a:ea typeface="Bitter"/>
                <a:cs typeface="Bitter"/>
                <a:sym typeface="Bitter"/>
              </a:rPr>
              <a:t>Promote</a:t>
            </a:r>
            <a:endParaRPr sz="1200" b="1">
              <a:latin typeface="Bitter"/>
              <a:ea typeface="Bitter"/>
              <a:cs typeface="Bitter"/>
              <a:sym typeface="Bitter"/>
            </a:endParaRPr>
          </a:p>
          <a:p>
            <a:pPr marL="914400" lvl="1" indent="-304800" algn="l" rtl="0">
              <a:spcBef>
                <a:spcPts val="0"/>
              </a:spcBef>
              <a:spcAft>
                <a:spcPts val="0"/>
              </a:spcAft>
              <a:buSzPts val="1200"/>
              <a:buFont typeface="Bitter"/>
              <a:buChar char="○"/>
            </a:pPr>
            <a:r>
              <a:rPr lang="en" sz="1200" b="1">
                <a:latin typeface="Bitter"/>
                <a:ea typeface="Bitter"/>
                <a:cs typeface="Bitter"/>
                <a:sym typeface="Bitter"/>
              </a:rPr>
              <a:t>Integrate</a:t>
            </a:r>
            <a:endParaRPr sz="1200">
              <a:latin typeface="Bitter"/>
              <a:ea typeface="Bitter"/>
              <a:cs typeface="Bitter"/>
              <a:sym typeface="Bitter"/>
            </a:endParaRPr>
          </a:p>
          <a:p>
            <a:pPr marL="457200" lvl="0" indent="-304800" algn="l" rtl="0">
              <a:spcBef>
                <a:spcPts val="0"/>
              </a:spcBef>
              <a:spcAft>
                <a:spcPts val="0"/>
              </a:spcAft>
              <a:buSzPts val="1200"/>
              <a:buFont typeface="Bitter"/>
              <a:buChar char="●"/>
            </a:pPr>
            <a:r>
              <a:rPr lang="en" sz="1200">
                <a:latin typeface="Bitter"/>
                <a:ea typeface="Bitter"/>
                <a:cs typeface="Bitter"/>
                <a:sym typeface="Bitter"/>
              </a:rPr>
              <a:t>New Jersey overall has the </a:t>
            </a:r>
            <a:r>
              <a:rPr lang="en" sz="1200" b="1">
                <a:latin typeface="Bitter"/>
                <a:ea typeface="Bitter"/>
                <a:cs typeface="Bitter"/>
                <a:sym typeface="Bitter"/>
              </a:rPr>
              <a:t>fifth largest immigrant population</a:t>
            </a:r>
            <a:r>
              <a:rPr lang="en" sz="1200">
                <a:latin typeface="Bitter"/>
                <a:ea typeface="Bitter"/>
                <a:cs typeface="Bitter"/>
                <a:sym typeface="Bitter"/>
              </a:rPr>
              <a:t> in the U.S.</a:t>
            </a:r>
            <a:endParaRPr sz="1200">
              <a:latin typeface="Bitter"/>
              <a:ea typeface="Bitter"/>
              <a:cs typeface="Bitter"/>
              <a:sym typeface="Bitter"/>
            </a:endParaRPr>
          </a:p>
          <a:p>
            <a:pPr marL="914400" lvl="1" indent="-304800" algn="l" rtl="0">
              <a:spcBef>
                <a:spcPts val="0"/>
              </a:spcBef>
              <a:spcAft>
                <a:spcPts val="0"/>
              </a:spcAft>
              <a:buSzPts val="1200"/>
              <a:buFont typeface="Bitter"/>
              <a:buChar char="○"/>
            </a:pPr>
            <a:r>
              <a:rPr lang="en" sz="1200">
                <a:latin typeface="Bitter"/>
                <a:ea typeface="Bitter"/>
                <a:cs typeface="Bitter"/>
                <a:sym typeface="Bitter"/>
              </a:rPr>
              <a:t>Over two million immigrants</a:t>
            </a:r>
            <a:endParaRPr sz="1200">
              <a:latin typeface="Bitter"/>
              <a:ea typeface="Bitter"/>
              <a:cs typeface="Bitter"/>
              <a:sym typeface="Bitter"/>
            </a:endParaRPr>
          </a:p>
          <a:p>
            <a:pPr marL="1371600" lvl="2" indent="-304800" algn="l" rtl="0">
              <a:spcBef>
                <a:spcPts val="0"/>
              </a:spcBef>
              <a:spcAft>
                <a:spcPts val="0"/>
              </a:spcAft>
              <a:buSzPts val="1200"/>
              <a:buFont typeface="Bitter"/>
              <a:buChar char="■"/>
            </a:pPr>
            <a:r>
              <a:rPr lang="en" sz="1200">
                <a:latin typeface="Bitter"/>
                <a:ea typeface="Bitter"/>
                <a:cs typeface="Bitter"/>
                <a:sym typeface="Bitter"/>
              </a:rPr>
              <a:t>500,000 of whom are undocumented</a:t>
            </a:r>
            <a:endParaRPr sz="1200">
              <a:latin typeface="Bitter"/>
              <a:ea typeface="Bitter"/>
              <a:cs typeface="Bitter"/>
              <a:sym typeface="Bitter"/>
            </a:endParaRPr>
          </a:p>
          <a:p>
            <a:pPr marL="457200" lvl="0" indent="-304800" algn="l" rtl="0">
              <a:spcBef>
                <a:spcPts val="0"/>
              </a:spcBef>
              <a:spcAft>
                <a:spcPts val="0"/>
              </a:spcAft>
              <a:buSzPts val="1200"/>
              <a:buFont typeface="Bitter"/>
              <a:buChar char="●"/>
            </a:pPr>
            <a:r>
              <a:rPr lang="en" sz="1200">
                <a:latin typeface="Bitter"/>
                <a:ea typeface="Bitter"/>
                <a:cs typeface="Bitter"/>
                <a:sym typeface="Bitter"/>
              </a:rPr>
              <a:t>Four counties that comprise the Archdiocese (Bergen, Union, Essex and Hudson)</a:t>
            </a:r>
            <a:endParaRPr sz="1200">
              <a:latin typeface="Bitter"/>
              <a:ea typeface="Bitter"/>
              <a:cs typeface="Bitter"/>
              <a:sym typeface="Bitter"/>
            </a:endParaRPr>
          </a:p>
          <a:p>
            <a:pPr marL="914400" lvl="1" indent="-304800" algn="l" rtl="0">
              <a:spcBef>
                <a:spcPts val="0"/>
              </a:spcBef>
              <a:spcAft>
                <a:spcPts val="0"/>
              </a:spcAft>
              <a:buSzPts val="1200"/>
              <a:buFont typeface="Bitter"/>
              <a:buChar char="○"/>
            </a:pPr>
            <a:r>
              <a:rPr lang="en" sz="1200">
                <a:latin typeface="Bitter"/>
                <a:ea typeface="Bitter"/>
                <a:cs typeface="Bitter"/>
                <a:sym typeface="Bitter"/>
              </a:rPr>
              <a:t>Substantial growth in their immigrant communities</a:t>
            </a:r>
            <a:endParaRPr sz="1200">
              <a:latin typeface="Bitter"/>
              <a:ea typeface="Bitter"/>
              <a:cs typeface="Bitter"/>
              <a:sym typeface="Bitter"/>
            </a:endParaRPr>
          </a:p>
          <a:p>
            <a:pPr marL="457200" lvl="0" indent="-304800" algn="l" rtl="0">
              <a:spcBef>
                <a:spcPts val="0"/>
              </a:spcBef>
              <a:spcAft>
                <a:spcPts val="0"/>
              </a:spcAft>
              <a:buSzPts val="1200"/>
              <a:buFont typeface="Bitter"/>
              <a:buChar char="●"/>
            </a:pPr>
            <a:r>
              <a:rPr lang="en" sz="1200">
                <a:latin typeface="Bitter"/>
                <a:ea typeface="Bitter"/>
                <a:cs typeface="Bitter"/>
                <a:sym typeface="Bitter"/>
              </a:rPr>
              <a:t>Program development for legal, healthcare, education</a:t>
            </a:r>
            <a:endParaRPr sz="1200">
              <a:latin typeface="Bitter"/>
              <a:ea typeface="Bitter"/>
              <a:cs typeface="Bitter"/>
              <a:sym typeface="Bitter"/>
            </a:endParaRPr>
          </a:p>
        </p:txBody>
      </p:sp>
      <p:pic>
        <p:nvPicPr>
          <p:cNvPr id="91" name="Google Shape;91;p15"/>
          <p:cNvPicPr preferRelativeResize="0"/>
          <p:nvPr/>
        </p:nvPicPr>
        <p:blipFill>
          <a:blip r:embed="rId3">
            <a:alphaModFix/>
          </a:blip>
          <a:stretch>
            <a:fillRect/>
          </a:stretch>
        </p:blipFill>
        <p:spPr>
          <a:xfrm>
            <a:off x="658147" y="3558400"/>
            <a:ext cx="2661548" cy="761875"/>
          </a:xfrm>
          <a:prstGeom prst="rect">
            <a:avLst/>
          </a:prstGeom>
          <a:noFill/>
          <a:ln w="28575" cap="flat" cmpd="sng">
            <a:solidFill>
              <a:schemeClr val="accent1"/>
            </a:solidFill>
            <a:prstDash val="solid"/>
            <a:round/>
            <a:headEnd type="none" w="sm" len="sm"/>
            <a:tailEnd type="none" w="sm" len="sm"/>
          </a:ln>
        </p:spPr>
      </p:pic>
      <p:pic>
        <p:nvPicPr>
          <p:cNvPr id="92" name="Google Shape;92;p15"/>
          <p:cNvPicPr preferRelativeResize="0"/>
          <p:nvPr/>
        </p:nvPicPr>
        <p:blipFill>
          <a:blip r:embed="rId4">
            <a:alphaModFix/>
          </a:blip>
          <a:stretch>
            <a:fillRect/>
          </a:stretch>
        </p:blipFill>
        <p:spPr>
          <a:xfrm>
            <a:off x="1635837" y="1444614"/>
            <a:ext cx="706200" cy="914537"/>
          </a:xfrm>
          <a:prstGeom prst="rect">
            <a:avLst/>
          </a:prstGeom>
          <a:noFill/>
          <a:ln w="28575" cap="flat" cmpd="sng">
            <a:solidFill>
              <a:schemeClr val="accent1"/>
            </a:solidFill>
            <a:prstDash val="solid"/>
            <a:round/>
            <a:headEnd type="none" w="sm" len="sm"/>
            <a:tailEnd type="none" w="sm" len="sm"/>
          </a:ln>
        </p:spPr>
      </p:pic>
      <p:pic>
        <p:nvPicPr>
          <p:cNvPr id="93" name="Google Shape;93;p15"/>
          <p:cNvPicPr preferRelativeResize="0"/>
          <p:nvPr/>
        </p:nvPicPr>
        <p:blipFill>
          <a:blip r:embed="rId5">
            <a:alphaModFix/>
          </a:blip>
          <a:stretch>
            <a:fillRect/>
          </a:stretch>
        </p:blipFill>
        <p:spPr>
          <a:xfrm>
            <a:off x="888254" y="2560375"/>
            <a:ext cx="2201321" cy="796800"/>
          </a:xfrm>
          <a:prstGeom prst="rect">
            <a:avLst/>
          </a:prstGeom>
          <a:noFill/>
          <a:ln w="28575" cap="flat" cmpd="sng">
            <a:solidFill>
              <a:schemeClr val="accent1"/>
            </a:solidFill>
            <a:prstDash val="solid"/>
            <a:round/>
            <a:headEnd type="none" w="sm" len="sm"/>
            <a:tailEnd type="none" w="sm" len="sm"/>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6"/>
          <p:cNvSpPr txBox="1">
            <a:spLocks noGrp="1"/>
          </p:cNvSpPr>
          <p:nvPr>
            <p:ph type="title"/>
          </p:nvPr>
        </p:nvSpPr>
        <p:spPr>
          <a:xfrm>
            <a:off x="1379650" y="530100"/>
            <a:ext cx="6725400" cy="796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Methodology</a:t>
            </a:r>
            <a:endParaRPr/>
          </a:p>
        </p:txBody>
      </p:sp>
      <p:sp>
        <p:nvSpPr>
          <p:cNvPr id="99" name="Google Shape;99;p16"/>
          <p:cNvSpPr txBox="1">
            <a:spLocks noGrp="1"/>
          </p:cNvSpPr>
          <p:nvPr>
            <p:ph type="sldNum" idx="12"/>
          </p:nvPr>
        </p:nvSpPr>
        <p:spPr>
          <a:xfrm>
            <a:off x="4297650" y="4613400"/>
            <a:ext cx="548700" cy="530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3</a:t>
            </a:fld>
            <a:endParaRPr/>
          </a:p>
        </p:txBody>
      </p:sp>
      <p:sp>
        <p:nvSpPr>
          <p:cNvPr id="100" name="Google Shape;100;p16"/>
          <p:cNvSpPr txBox="1"/>
          <p:nvPr/>
        </p:nvSpPr>
        <p:spPr>
          <a:xfrm>
            <a:off x="779850" y="1556850"/>
            <a:ext cx="7439100" cy="2794500"/>
          </a:xfrm>
          <a:prstGeom prst="rect">
            <a:avLst/>
          </a:prstGeom>
          <a:noFill/>
          <a:ln>
            <a:noFill/>
          </a:ln>
        </p:spPr>
        <p:txBody>
          <a:bodyPr spcFirstLastPara="1" wrap="square" lIns="91425" tIns="91425" rIns="91425" bIns="91425" anchor="t" anchorCtr="0">
            <a:spAutoFit/>
          </a:bodyPr>
          <a:lstStyle/>
          <a:p>
            <a:pPr marL="457200" lvl="0" indent="-304800" algn="l" rtl="0">
              <a:lnSpc>
                <a:spcPct val="115000"/>
              </a:lnSpc>
              <a:spcBef>
                <a:spcPts val="0"/>
              </a:spcBef>
              <a:spcAft>
                <a:spcPts val="0"/>
              </a:spcAft>
              <a:buClr>
                <a:schemeClr val="dk1"/>
              </a:buClr>
              <a:buSzPts val="1200"/>
              <a:buFont typeface="Bitter"/>
              <a:buChar char="●"/>
            </a:pPr>
            <a:r>
              <a:rPr lang="en" sz="1200" b="1" i="1">
                <a:solidFill>
                  <a:schemeClr val="accent1"/>
                </a:solidFill>
                <a:latin typeface="Bitter"/>
                <a:ea typeface="Bitter"/>
                <a:cs typeface="Bitter"/>
                <a:sym typeface="Bitter"/>
              </a:rPr>
              <a:t>Goal:</a:t>
            </a:r>
            <a:r>
              <a:rPr lang="en" sz="1200" b="1">
                <a:solidFill>
                  <a:schemeClr val="accent1"/>
                </a:solidFill>
                <a:latin typeface="Bitter"/>
                <a:ea typeface="Bitter"/>
                <a:cs typeface="Bitter"/>
                <a:sym typeface="Bitter"/>
              </a:rPr>
              <a:t> </a:t>
            </a:r>
            <a:r>
              <a:rPr lang="en" sz="1200" b="1">
                <a:solidFill>
                  <a:schemeClr val="dk1"/>
                </a:solidFill>
                <a:latin typeface="Bitter"/>
                <a:ea typeface="Bitter"/>
                <a:cs typeface="Bitter"/>
                <a:sym typeface="Bitter"/>
              </a:rPr>
              <a:t>Illuminate the education profile of the migrant and refugee populations in the Archdiocese of Newark</a:t>
            </a:r>
            <a:endParaRPr sz="1200" b="1">
              <a:solidFill>
                <a:schemeClr val="dk1"/>
              </a:solidFill>
              <a:latin typeface="Bitter"/>
              <a:ea typeface="Bitter"/>
              <a:cs typeface="Bitter"/>
              <a:sym typeface="Bitter"/>
            </a:endParaRPr>
          </a:p>
          <a:p>
            <a:pPr marL="457200" lvl="0" indent="-304800" algn="l" rtl="0">
              <a:lnSpc>
                <a:spcPct val="115000"/>
              </a:lnSpc>
              <a:spcBef>
                <a:spcPts val="0"/>
              </a:spcBef>
              <a:spcAft>
                <a:spcPts val="0"/>
              </a:spcAft>
              <a:buClr>
                <a:schemeClr val="dk1"/>
              </a:buClr>
              <a:buSzPts val="1200"/>
              <a:buFont typeface="Bitter"/>
              <a:buChar char="●"/>
            </a:pPr>
            <a:r>
              <a:rPr lang="en" sz="1200" b="1" i="1">
                <a:solidFill>
                  <a:schemeClr val="accent1"/>
                </a:solidFill>
                <a:latin typeface="Bitter"/>
                <a:ea typeface="Bitter"/>
                <a:cs typeface="Bitter"/>
                <a:sym typeface="Bitter"/>
              </a:rPr>
              <a:t>Charge:</a:t>
            </a:r>
            <a:r>
              <a:rPr lang="en" sz="1200" b="1">
                <a:solidFill>
                  <a:schemeClr val="dk1"/>
                </a:solidFill>
                <a:latin typeface="Bitter"/>
                <a:ea typeface="Bitter"/>
                <a:cs typeface="Bitter"/>
                <a:sym typeface="Bitter"/>
              </a:rPr>
              <a:t> Collect, analyze, and interpret demographic and statistical data</a:t>
            </a:r>
            <a:endParaRPr sz="1200" b="1">
              <a:solidFill>
                <a:schemeClr val="dk1"/>
              </a:solidFill>
              <a:latin typeface="Bitter"/>
              <a:ea typeface="Bitter"/>
              <a:cs typeface="Bitter"/>
              <a:sym typeface="Bitter"/>
            </a:endParaRPr>
          </a:p>
          <a:p>
            <a:pPr marL="457200" lvl="0" indent="-298450" algn="l" rtl="0">
              <a:lnSpc>
                <a:spcPct val="115000"/>
              </a:lnSpc>
              <a:spcBef>
                <a:spcPts val="0"/>
              </a:spcBef>
              <a:spcAft>
                <a:spcPts val="0"/>
              </a:spcAft>
              <a:buClr>
                <a:schemeClr val="dk1"/>
              </a:buClr>
              <a:buSzPts val="1100"/>
              <a:buFont typeface="Bitter"/>
              <a:buChar char="●"/>
            </a:pPr>
            <a:r>
              <a:rPr lang="en" sz="1100">
                <a:solidFill>
                  <a:schemeClr val="dk1"/>
                </a:solidFill>
                <a:latin typeface="Bitter"/>
                <a:ea typeface="Bitter"/>
                <a:cs typeface="Bitter"/>
                <a:sym typeface="Bitter"/>
              </a:rPr>
              <a:t>Six key demographic criteria:</a:t>
            </a:r>
            <a:endParaRPr sz="1100">
              <a:solidFill>
                <a:schemeClr val="dk1"/>
              </a:solidFill>
              <a:latin typeface="Bitter"/>
              <a:ea typeface="Bitter"/>
              <a:cs typeface="Bitter"/>
              <a:sym typeface="Bitter"/>
            </a:endParaRPr>
          </a:p>
          <a:p>
            <a:pPr marL="914400" lvl="1" indent="-298450" algn="l" rtl="0">
              <a:lnSpc>
                <a:spcPct val="115000"/>
              </a:lnSpc>
              <a:spcBef>
                <a:spcPts val="0"/>
              </a:spcBef>
              <a:spcAft>
                <a:spcPts val="0"/>
              </a:spcAft>
              <a:buClr>
                <a:schemeClr val="dk1"/>
              </a:buClr>
              <a:buSzPts val="1100"/>
              <a:buFont typeface="Bitter"/>
              <a:buChar char="○"/>
            </a:pPr>
            <a:r>
              <a:rPr lang="en" sz="1100">
                <a:solidFill>
                  <a:schemeClr val="dk1"/>
                </a:solidFill>
                <a:latin typeface="Bitter"/>
                <a:ea typeface="Bitter"/>
                <a:cs typeface="Bitter"/>
                <a:sym typeface="Bitter"/>
              </a:rPr>
              <a:t>Graduation Rate</a:t>
            </a:r>
            <a:endParaRPr sz="1100">
              <a:solidFill>
                <a:schemeClr val="dk1"/>
              </a:solidFill>
              <a:latin typeface="Bitter"/>
              <a:ea typeface="Bitter"/>
              <a:cs typeface="Bitter"/>
              <a:sym typeface="Bitter"/>
            </a:endParaRPr>
          </a:p>
          <a:p>
            <a:pPr marL="914400" lvl="1" indent="-298450" algn="l" rtl="0">
              <a:lnSpc>
                <a:spcPct val="115000"/>
              </a:lnSpc>
              <a:spcBef>
                <a:spcPts val="0"/>
              </a:spcBef>
              <a:spcAft>
                <a:spcPts val="0"/>
              </a:spcAft>
              <a:buClr>
                <a:schemeClr val="dk1"/>
              </a:buClr>
              <a:buSzPts val="1100"/>
              <a:buFont typeface="Bitter"/>
              <a:buChar char="○"/>
            </a:pPr>
            <a:r>
              <a:rPr lang="en" sz="1100">
                <a:solidFill>
                  <a:schemeClr val="dk1"/>
                </a:solidFill>
                <a:latin typeface="Bitter"/>
                <a:ea typeface="Bitter"/>
                <a:cs typeface="Bitter"/>
                <a:sym typeface="Bitter"/>
              </a:rPr>
              <a:t>Free or Reduced Lunch</a:t>
            </a:r>
            <a:endParaRPr sz="1100">
              <a:solidFill>
                <a:schemeClr val="dk1"/>
              </a:solidFill>
              <a:latin typeface="Bitter"/>
              <a:ea typeface="Bitter"/>
              <a:cs typeface="Bitter"/>
              <a:sym typeface="Bitter"/>
            </a:endParaRPr>
          </a:p>
          <a:p>
            <a:pPr marL="914400" lvl="1" indent="-298450" algn="l" rtl="0">
              <a:lnSpc>
                <a:spcPct val="115000"/>
              </a:lnSpc>
              <a:spcBef>
                <a:spcPts val="0"/>
              </a:spcBef>
              <a:spcAft>
                <a:spcPts val="0"/>
              </a:spcAft>
              <a:buClr>
                <a:schemeClr val="dk1"/>
              </a:buClr>
              <a:buSzPts val="1100"/>
              <a:buFont typeface="Bitter"/>
              <a:buChar char="○"/>
            </a:pPr>
            <a:r>
              <a:rPr lang="en" sz="1100">
                <a:solidFill>
                  <a:schemeClr val="dk1"/>
                </a:solidFill>
                <a:latin typeface="Bitter"/>
                <a:ea typeface="Bitter"/>
                <a:cs typeface="Bitter"/>
                <a:sym typeface="Bitter"/>
              </a:rPr>
              <a:t>Student Populations: English Language Learners</a:t>
            </a:r>
            <a:endParaRPr sz="1100">
              <a:solidFill>
                <a:schemeClr val="dk1"/>
              </a:solidFill>
              <a:latin typeface="Bitter"/>
              <a:ea typeface="Bitter"/>
              <a:cs typeface="Bitter"/>
              <a:sym typeface="Bitter"/>
            </a:endParaRPr>
          </a:p>
          <a:p>
            <a:pPr marL="914400" lvl="1" indent="-298450" algn="l" rtl="0">
              <a:lnSpc>
                <a:spcPct val="115000"/>
              </a:lnSpc>
              <a:spcBef>
                <a:spcPts val="0"/>
              </a:spcBef>
              <a:spcAft>
                <a:spcPts val="0"/>
              </a:spcAft>
              <a:buClr>
                <a:schemeClr val="dk1"/>
              </a:buClr>
              <a:buSzPts val="1100"/>
              <a:buFont typeface="Bitter"/>
              <a:buChar char="○"/>
            </a:pPr>
            <a:r>
              <a:rPr lang="en" sz="1100">
                <a:solidFill>
                  <a:schemeClr val="dk1"/>
                </a:solidFill>
                <a:latin typeface="Bitter"/>
                <a:ea typeface="Bitter"/>
                <a:cs typeface="Bitter"/>
                <a:sym typeface="Bitter"/>
              </a:rPr>
              <a:t>Student Populations: Students in Poverty</a:t>
            </a:r>
            <a:endParaRPr sz="1100">
              <a:solidFill>
                <a:schemeClr val="dk1"/>
              </a:solidFill>
              <a:latin typeface="Bitter"/>
              <a:ea typeface="Bitter"/>
              <a:cs typeface="Bitter"/>
              <a:sym typeface="Bitter"/>
            </a:endParaRPr>
          </a:p>
          <a:p>
            <a:pPr marL="914400" lvl="1" indent="-298450" algn="l" rtl="0">
              <a:lnSpc>
                <a:spcPct val="115000"/>
              </a:lnSpc>
              <a:spcBef>
                <a:spcPts val="0"/>
              </a:spcBef>
              <a:spcAft>
                <a:spcPts val="0"/>
              </a:spcAft>
              <a:buClr>
                <a:schemeClr val="dk1"/>
              </a:buClr>
              <a:buSzPts val="1100"/>
              <a:buFont typeface="Bitter"/>
              <a:buChar char="○"/>
            </a:pPr>
            <a:r>
              <a:rPr lang="en" sz="1100">
                <a:solidFill>
                  <a:schemeClr val="dk1"/>
                </a:solidFill>
                <a:latin typeface="Bitter"/>
                <a:ea typeface="Bitter"/>
                <a:cs typeface="Bitter"/>
                <a:sym typeface="Bitter"/>
              </a:rPr>
              <a:t>Percent of People in Poverty by Town</a:t>
            </a:r>
            <a:endParaRPr sz="1100">
              <a:solidFill>
                <a:schemeClr val="dk1"/>
              </a:solidFill>
              <a:latin typeface="Bitter"/>
              <a:ea typeface="Bitter"/>
              <a:cs typeface="Bitter"/>
              <a:sym typeface="Bitter"/>
            </a:endParaRPr>
          </a:p>
          <a:p>
            <a:pPr marL="914400" lvl="1" indent="-298450" algn="l" rtl="0">
              <a:lnSpc>
                <a:spcPct val="115000"/>
              </a:lnSpc>
              <a:spcBef>
                <a:spcPts val="0"/>
              </a:spcBef>
              <a:spcAft>
                <a:spcPts val="0"/>
              </a:spcAft>
              <a:buClr>
                <a:schemeClr val="dk1"/>
              </a:buClr>
              <a:buSzPts val="1100"/>
              <a:buFont typeface="Bitter"/>
              <a:buChar char="○"/>
            </a:pPr>
            <a:r>
              <a:rPr lang="en" sz="1100">
                <a:solidFill>
                  <a:schemeClr val="dk1"/>
                </a:solidFill>
                <a:latin typeface="Bitter"/>
                <a:ea typeface="Bitter"/>
                <a:cs typeface="Bitter"/>
                <a:sym typeface="Bitter"/>
              </a:rPr>
              <a:t>Percent of Non-English Speaking Population</a:t>
            </a:r>
            <a:endParaRPr sz="1100">
              <a:solidFill>
                <a:schemeClr val="dk1"/>
              </a:solidFill>
              <a:latin typeface="Bitter"/>
              <a:ea typeface="Bitter"/>
              <a:cs typeface="Bitter"/>
              <a:sym typeface="Bitter"/>
            </a:endParaRPr>
          </a:p>
          <a:p>
            <a:pPr marL="457200" lvl="0" indent="-298450" algn="l" rtl="0">
              <a:lnSpc>
                <a:spcPct val="115000"/>
              </a:lnSpc>
              <a:spcBef>
                <a:spcPts val="0"/>
              </a:spcBef>
              <a:spcAft>
                <a:spcPts val="0"/>
              </a:spcAft>
              <a:buClr>
                <a:schemeClr val="dk1"/>
              </a:buClr>
              <a:buSzPts val="1100"/>
              <a:buFont typeface="Bitter"/>
              <a:buChar char="●"/>
            </a:pPr>
            <a:r>
              <a:rPr lang="en" sz="1100">
                <a:solidFill>
                  <a:schemeClr val="dk1"/>
                </a:solidFill>
                <a:latin typeface="Bitter"/>
                <a:ea typeface="Bitter"/>
                <a:cs typeface="Bitter"/>
                <a:sym typeface="Bitter"/>
              </a:rPr>
              <a:t>Crea</a:t>
            </a:r>
            <a:r>
              <a:rPr lang="en" sz="1200">
                <a:solidFill>
                  <a:schemeClr val="dk1"/>
                </a:solidFill>
                <a:latin typeface="Bitter"/>
                <a:ea typeface="Bitter"/>
                <a:cs typeface="Bitter"/>
                <a:sym typeface="Bitter"/>
              </a:rPr>
              <a:t>ted a metric of educational need across towns and counties</a:t>
            </a:r>
            <a:endParaRPr sz="1200">
              <a:solidFill>
                <a:schemeClr val="dk1"/>
              </a:solidFill>
              <a:latin typeface="Bitter"/>
              <a:ea typeface="Bitter"/>
              <a:cs typeface="Bitter"/>
              <a:sym typeface="Bitter"/>
            </a:endParaRPr>
          </a:p>
          <a:p>
            <a:pPr marL="914400" lvl="1" indent="-304800" algn="l" rtl="0">
              <a:lnSpc>
                <a:spcPct val="115000"/>
              </a:lnSpc>
              <a:spcBef>
                <a:spcPts val="0"/>
              </a:spcBef>
              <a:spcAft>
                <a:spcPts val="0"/>
              </a:spcAft>
              <a:buClr>
                <a:schemeClr val="dk1"/>
              </a:buClr>
              <a:buSzPts val="1200"/>
              <a:buFont typeface="Bitter"/>
              <a:buChar char="○"/>
            </a:pPr>
            <a:r>
              <a:rPr lang="en" sz="1200">
                <a:solidFill>
                  <a:schemeClr val="dk1"/>
                </a:solidFill>
                <a:latin typeface="Bitter"/>
                <a:ea typeface="Bitter"/>
                <a:cs typeface="Bitter"/>
                <a:sym typeface="Bitter"/>
              </a:rPr>
              <a:t>Higher scores indicate towns that were cited more often as places for target outreach</a:t>
            </a:r>
            <a:endParaRPr sz="1200">
              <a:solidFill>
                <a:schemeClr val="dk1"/>
              </a:solidFill>
              <a:latin typeface="Bitter"/>
              <a:ea typeface="Bitter"/>
              <a:cs typeface="Bitter"/>
              <a:sym typeface="Bitter"/>
            </a:endParaRPr>
          </a:p>
          <a:p>
            <a:pPr marL="1371600" lvl="2" indent="-304800" algn="l" rtl="0">
              <a:lnSpc>
                <a:spcPct val="115000"/>
              </a:lnSpc>
              <a:spcBef>
                <a:spcPts val="0"/>
              </a:spcBef>
              <a:spcAft>
                <a:spcPts val="0"/>
              </a:spcAft>
              <a:buClr>
                <a:schemeClr val="dk1"/>
              </a:buClr>
              <a:buSzPts val="1200"/>
              <a:buFont typeface="Bitter"/>
              <a:buChar char="■"/>
            </a:pPr>
            <a:r>
              <a:rPr lang="en" sz="1200">
                <a:solidFill>
                  <a:schemeClr val="dk1"/>
                </a:solidFill>
                <a:latin typeface="Bitter"/>
                <a:ea typeface="Bitter"/>
                <a:cs typeface="Bitter"/>
                <a:sym typeface="Bitter"/>
              </a:rPr>
              <a:t>(</a:t>
            </a:r>
            <a:r>
              <a:rPr lang="en" sz="1200" b="1">
                <a:solidFill>
                  <a:schemeClr val="dk1"/>
                </a:solidFill>
                <a:latin typeface="Bitter"/>
                <a:ea typeface="Bitter"/>
                <a:cs typeface="Bitter"/>
                <a:sym typeface="Bitter"/>
              </a:rPr>
              <a:t>Rank #1</a:t>
            </a:r>
            <a:r>
              <a:rPr lang="en" sz="1200">
                <a:solidFill>
                  <a:schemeClr val="dk1"/>
                </a:solidFill>
                <a:latin typeface="Bitter"/>
                <a:ea typeface="Bitter"/>
                <a:cs typeface="Bitter"/>
                <a:sym typeface="Bitter"/>
              </a:rPr>
              <a:t> = </a:t>
            </a:r>
            <a:r>
              <a:rPr lang="en" sz="1200">
                <a:solidFill>
                  <a:srgbClr val="FF0000"/>
                </a:solidFill>
                <a:latin typeface="Bitter"/>
                <a:ea typeface="Bitter"/>
                <a:cs typeface="Bitter"/>
                <a:sym typeface="Bitter"/>
              </a:rPr>
              <a:t>3 points</a:t>
            </a:r>
            <a:r>
              <a:rPr lang="en" sz="1200">
                <a:solidFill>
                  <a:schemeClr val="dk1"/>
                </a:solidFill>
                <a:latin typeface="Bitter"/>
                <a:ea typeface="Bitter"/>
                <a:cs typeface="Bitter"/>
                <a:sym typeface="Bitter"/>
              </a:rPr>
              <a:t>; </a:t>
            </a:r>
            <a:r>
              <a:rPr lang="en" sz="1200" b="1">
                <a:solidFill>
                  <a:schemeClr val="dk1"/>
                </a:solidFill>
                <a:latin typeface="Bitter"/>
                <a:ea typeface="Bitter"/>
                <a:cs typeface="Bitter"/>
                <a:sym typeface="Bitter"/>
              </a:rPr>
              <a:t>Rank #2 </a:t>
            </a:r>
            <a:r>
              <a:rPr lang="en" sz="1200">
                <a:solidFill>
                  <a:schemeClr val="dk1"/>
                </a:solidFill>
                <a:latin typeface="Bitter"/>
                <a:ea typeface="Bitter"/>
                <a:cs typeface="Bitter"/>
                <a:sym typeface="Bitter"/>
              </a:rPr>
              <a:t>= </a:t>
            </a:r>
            <a:r>
              <a:rPr lang="en" sz="1200">
                <a:solidFill>
                  <a:srgbClr val="FF9900"/>
                </a:solidFill>
                <a:latin typeface="Bitter"/>
                <a:ea typeface="Bitter"/>
                <a:cs typeface="Bitter"/>
                <a:sym typeface="Bitter"/>
              </a:rPr>
              <a:t>2 points</a:t>
            </a:r>
            <a:r>
              <a:rPr lang="en" sz="1200">
                <a:solidFill>
                  <a:schemeClr val="dk1"/>
                </a:solidFill>
                <a:latin typeface="Bitter"/>
                <a:ea typeface="Bitter"/>
                <a:cs typeface="Bitter"/>
                <a:sym typeface="Bitter"/>
              </a:rPr>
              <a:t>; </a:t>
            </a:r>
            <a:r>
              <a:rPr lang="en" sz="1200" b="1">
                <a:solidFill>
                  <a:schemeClr val="dk1"/>
                </a:solidFill>
                <a:latin typeface="Bitter"/>
                <a:ea typeface="Bitter"/>
                <a:cs typeface="Bitter"/>
                <a:sym typeface="Bitter"/>
              </a:rPr>
              <a:t>Rank #3</a:t>
            </a:r>
            <a:r>
              <a:rPr lang="en" sz="1200">
                <a:solidFill>
                  <a:schemeClr val="dk1"/>
                </a:solidFill>
                <a:latin typeface="Bitter"/>
                <a:ea typeface="Bitter"/>
                <a:cs typeface="Bitter"/>
                <a:sym typeface="Bitter"/>
              </a:rPr>
              <a:t> = </a:t>
            </a:r>
            <a:r>
              <a:rPr lang="en" sz="1200">
                <a:solidFill>
                  <a:srgbClr val="38761D"/>
                </a:solidFill>
                <a:latin typeface="Bitter"/>
                <a:ea typeface="Bitter"/>
                <a:cs typeface="Bitter"/>
                <a:sym typeface="Bitter"/>
              </a:rPr>
              <a:t>1 point</a:t>
            </a:r>
            <a:r>
              <a:rPr lang="en" sz="1200">
                <a:solidFill>
                  <a:schemeClr val="dk1"/>
                </a:solidFill>
                <a:latin typeface="Bitter"/>
                <a:ea typeface="Bitter"/>
                <a:cs typeface="Bitter"/>
                <a:sym typeface="Bitter"/>
              </a:rPr>
              <a:t>)</a:t>
            </a:r>
            <a:endParaRPr sz="1200">
              <a:solidFill>
                <a:schemeClr val="dk1"/>
              </a:solidFill>
              <a:latin typeface="Bitter"/>
              <a:ea typeface="Bitter"/>
              <a:cs typeface="Bitter"/>
              <a:sym typeface="Bitte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7"/>
          <p:cNvSpPr txBox="1">
            <a:spLocks noGrp="1"/>
          </p:cNvSpPr>
          <p:nvPr>
            <p:ph type="sldNum" idx="12"/>
          </p:nvPr>
        </p:nvSpPr>
        <p:spPr>
          <a:xfrm>
            <a:off x="4297650" y="4613400"/>
            <a:ext cx="548700" cy="530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4</a:t>
            </a:fld>
            <a:endParaRPr/>
          </a:p>
        </p:txBody>
      </p:sp>
      <p:sp>
        <p:nvSpPr>
          <p:cNvPr id="107" name="Google Shape;107;p17"/>
          <p:cNvSpPr txBox="1"/>
          <p:nvPr/>
        </p:nvSpPr>
        <p:spPr>
          <a:xfrm>
            <a:off x="1623875" y="4693800"/>
            <a:ext cx="5701200" cy="369300"/>
          </a:xfrm>
          <a:prstGeom prst="rect">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 sz="1200">
                <a:solidFill>
                  <a:schemeClr val="dk1"/>
                </a:solidFill>
                <a:latin typeface="Bitter"/>
                <a:ea typeface="Bitter"/>
                <a:cs typeface="Bitter"/>
                <a:sym typeface="Bitter"/>
              </a:rPr>
              <a:t>(</a:t>
            </a:r>
            <a:r>
              <a:rPr lang="en" sz="1200" b="1">
                <a:solidFill>
                  <a:schemeClr val="dk1"/>
                </a:solidFill>
                <a:latin typeface="Bitter"/>
                <a:ea typeface="Bitter"/>
                <a:cs typeface="Bitter"/>
                <a:sym typeface="Bitter"/>
              </a:rPr>
              <a:t>Rank #1</a:t>
            </a:r>
            <a:r>
              <a:rPr lang="en" sz="1200">
                <a:solidFill>
                  <a:schemeClr val="dk1"/>
                </a:solidFill>
                <a:latin typeface="Bitter"/>
                <a:ea typeface="Bitter"/>
                <a:cs typeface="Bitter"/>
                <a:sym typeface="Bitter"/>
              </a:rPr>
              <a:t> = </a:t>
            </a:r>
            <a:r>
              <a:rPr lang="en" sz="1200">
                <a:solidFill>
                  <a:srgbClr val="FF0000"/>
                </a:solidFill>
                <a:latin typeface="Bitter"/>
                <a:ea typeface="Bitter"/>
                <a:cs typeface="Bitter"/>
                <a:sym typeface="Bitter"/>
              </a:rPr>
              <a:t>3 points</a:t>
            </a:r>
            <a:r>
              <a:rPr lang="en" sz="1200">
                <a:solidFill>
                  <a:schemeClr val="dk1"/>
                </a:solidFill>
                <a:latin typeface="Bitter"/>
                <a:ea typeface="Bitter"/>
                <a:cs typeface="Bitter"/>
                <a:sym typeface="Bitter"/>
              </a:rPr>
              <a:t>; </a:t>
            </a:r>
            <a:r>
              <a:rPr lang="en" sz="1200" b="1">
                <a:solidFill>
                  <a:schemeClr val="dk1"/>
                </a:solidFill>
                <a:latin typeface="Bitter"/>
                <a:ea typeface="Bitter"/>
                <a:cs typeface="Bitter"/>
                <a:sym typeface="Bitter"/>
              </a:rPr>
              <a:t>Rank #2 </a:t>
            </a:r>
            <a:r>
              <a:rPr lang="en" sz="1200">
                <a:solidFill>
                  <a:schemeClr val="dk1"/>
                </a:solidFill>
                <a:latin typeface="Bitter"/>
                <a:ea typeface="Bitter"/>
                <a:cs typeface="Bitter"/>
                <a:sym typeface="Bitter"/>
              </a:rPr>
              <a:t>= </a:t>
            </a:r>
            <a:r>
              <a:rPr lang="en" sz="1200">
                <a:solidFill>
                  <a:srgbClr val="FF9900"/>
                </a:solidFill>
                <a:latin typeface="Bitter"/>
                <a:ea typeface="Bitter"/>
                <a:cs typeface="Bitter"/>
                <a:sym typeface="Bitter"/>
              </a:rPr>
              <a:t>2 points</a:t>
            </a:r>
            <a:r>
              <a:rPr lang="en" sz="1200">
                <a:solidFill>
                  <a:schemeClr val="dk1"/>
                </a:solidFill>
                <a:latin typeface="Bitter"/>
                <a:ea typeface="Bitter"/>
                <a:cs typeface="Bitter"/>
                <a:sym typeface="Bitter"/>
              </a:rPr>
              <a:t>; </a:t>
            </a:r>
            <a:r>
              <a:rPr lang="en" sz="1200" b="1">
                <a:solidFill>
                  <a:schemeClr val="dk1"/>
                </a:solidFill>
                <a:latin typeface="Bitter"/>
                <a:ea typeface="Bitter"/>
                <a:cs typeface="Bitter"/>
                <a:sym typeface="Bitter"/>
              </a:rPr>
              <a:t>Rank #3</a:t>
            </a:r>
            <a:r>
              <a:rPr lang="en" sz="1200">
                <a:solidFill>
                  <a:schemeClr val="dk1"/>
                </a:solidFill>
                <a:latin typeface="Bitter"/>
                <a:ea typeface="Bitter"/>
                <a:cs typeface="Bitter"/>
                <a:sym typeface="Bitter"/>
              </a:rPr>
              <a:t> = </a:t>
            </a:r>
            <a:r>
              <a:rPr lang="en" sz="1200">
                <a:solidFill>
                  <a:srgbClr val="38761D"/>
                </a:solidFill>
                <a:latin typeface="Bitter"/>
                <a:ea typeface="Bitter"/>
                <a:cs typeface="Bitter"/>
                <a:sym typeface="Bitter"/>
              </a:rPr>
              <a:t>1 point</a:t>
            </a:r>
            <a:r>
              <a:rPr lang="en" sz="1200">
                <a:solidFill>
                  <a:schemeClr val="dk1"/>
                </a:solidFill>
                <a:latin typeface="Bitter"/>
                <a:ea typeface="Bitter"/>
                <a:cs typeface="Bitter"/>
                <a:sym typeface="Bitter"/>
              </a:rPr>
              <a:t>)</a:t>
            </a:r>
            <a:endParaRPr/>
          </a:p>
        </p:txBody>
      </p:sp>
      <p:pic>
        <p:nvPicPr>
          <p:cNvPr id="3" name="Picture 2" descr="Table&#10;&#10;Description automatically generated">
            <a:extLst>
              <a:ext uri="{FF2B5EF4-FFF2-40B4-BE49-F238E27FC236}">
                <a16:creationId xmlns:a16="http://schemas.microsoft.com/office/drawing/2014/main" id="{A9E0DD01-FC2D-E275-9577-8C0199C414BE}"/>
              </a:ext>
            </a:extLst>
          </p:cNvPr>
          <p:cNvPicPr>
            <a:picLocks noChangeAspect="1"/>
          </p:cNvPicPr>
          <p:nvPr/>
        </p:nvPicPr>
        <p:blipFill>
          <a:blip r:embed="rId3"/>
          <a:stretch>
            <a:fillRect/>
          </a:stretch>
        </p:blipFill>
        <p:spPr>
          <a:xfrm>
            <a:off x="1499535" y="129186"/>
            <a:ext cx="5949879" cy="4403814"/>
          </a:xfrm>
          <a:prstGeom prst="rect">
            <a:avLst/>
          </a:prstGeom>
          <a:ln w="76200">
            <a:solidFill>
              <a:schemeClr val="tx1"/>
            </a:solid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8"/>
          <p:cNvSpPr txBox="1">
            <a:spLocks noGrp="1"/>
          </p:cNvSpPr>
          <p:nvPr>
            <p:ph type="sldNum" idx="12"/>
          </p:nvPr>
        </p:nvSpPr>
        <p:spPr>
          <a:xfrm>
            <a:off x="4297650" y="4613400"/>
            <a:ext cx="548700" cy="530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5</a:t>
            </a:fld>
            <a:endParaRPr/>
          </a:p>
        </p:txBody>
      </p:sp>
      <p:sp>
        <p:nvSpPr>
          <p:cNvPr id="114" name="Google Shape;114;p18"/>
          <p:cNvSpPr txBox="1"/>
          <p:nvPr/>
        </p:nvSpPr>
        <p:spPr>
          <a:xfrm>
            <a:off x="1351375" y="4816625"/>
            <a:ext cx="6238200" cy="327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Bitter"/>
              <a:ea typeface="Bitter"/>
              <a:cs typeface="Bitter"/>
              <a:sym typeface="Bitter"/>
            </a:endParaRPr>
          </a:p>
        </p:txBody>
      </p:sp>
      <p:pic>
        <p:nvPicPr>
          <p:cNvPr id="5" name="Picture 4" descr="Table&#10;&#10;Description automatically generated">
            <a:extLst>
              <a:ext uri="{FF2B5EF4-FFF2-40B4-BE49-F238E27FC236}">
                <a16:creationId xmlns:a16="http://schemas.microsoft.com/office/drawing/2014/main" id="{86D2D01A-886A-BD4D-5524-1627E3D55294}"/>
              </a:ext>
            </a:extLst>
          </p:cNvPr>
          <p:cNvPicPr>
            <a:picLocks noChangeAspect="1"/>
          </p:cNvPicPr>
          <p:nvPr/>
        </p:nvPicPr>
        <p:blipFill>
          <a:blip r:embed="rId3"/>
          <a:stretch>
            <a:fillRect/>
          </a:stretch>
        </p:blipFill>
        <p:spPr>
          <a:xfrm>
            <a:off x="1070729" y="106437"/>
            <a:ext cx="7002542" cy="4608576"/>
          </a:xfrm>
          <a:prstGeom prst="rect">
            <a:avLst/>
          </a:prstGeom>
          <a:ln w="76200">
            <a:solidFill>
              <a:schemeClr val="tx1"/>
            </a:solid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19"/>
          <p:cNvSpPr txBox="1">
            <a:spLocks noGrp="1"/>
          </p:cNvSpPr>
          <p:nvPr>
            <p:ph type="title"/>
          </p:nvPr>
        </p:nvSpPr>
        <p:spPr>
          <a:xfrm>
            <a:off x="1379650" y="530100"/>
            <a:ext cx="6725400" cy="796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Resources Used</a:t>
            </a:r>
            <a:endParaRPr/>
          </a:p>
        </p:txBody>
      </p:sp>
      <p:sp>
        <p:nvSpPr>
          <p:cNvPr id="120" name="Google Shape;120;p19"/>
          <p:cNvSpPr txBox="1">
            <a:spLocks noGrp="1"/>
          </p:cNvSpPr>
          <p:nvPr>
            <p:ph type="sldNum" idx="12"/>
          </p:nvPr>
        </p:nvSpPr>
        <p:spPr>
          <a:xfrm>
            <a:off x="4297650" y="4613400"/>
            <a:ext cx="548700" cy="530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6</a:t>
            </a:fld>
            <a:endParaRPr/>
          </a:p>
        </p:txBody>
      </p:sp>
      <p:pic>
        <p:nvPicPr>
          <p:cNvPr id="121" name="Google Shape;121;p19"/>
          <p:cNvPicPr preferRelativeResize="0"/>
          <p:nvPr/>
        </p:nvPicPr>
        <p:blipFill>
          <a:blip r:embed="rId3">
            <a:alphaModFix/>
          </a:blip>
          <a:stretch>
            <a:fillRect/>
          </a:stretch>
        </p:blipFill>
        <p:spPr>
          <a:xfrm>
            <a:off x="826800" y="1914525"/>
            <a:ext cx="4019550" cy="1314450"/>
          </a:xfrm>
          <a:prstGeom prst="rect">
            <a:avLst/>
          </a:prstGeom>
          <a:noFill/>
          <a:ln w="28575" cap="flat" cmpd="sng">
            <a:solidFill>
              <a:schemeClr val="accent1"/>
            </a:solidFill>
            <a:prstDash val="solid"/>
            <a:round/>
            <a:headEnd type="none" w="sm" len="sm"/>
            <a:tailEnd type="none" w="sm" len="sm"/>
          </a:ln>
        </p:spPr>
      </p:pic>
      <p:sp>
        <p:nvSpPr>
          <p:cNvPr id="122" name="Google Shape;122;p19"/>
          <p:cNvSpPr txBox="1"/>
          <p:nvPr/>
        </p:nvSpPr>
        <p:spPr>
          <a:xfrm>
            <a:off x="1344000" y="3317650"/>
            <a:ext cx="2880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latin typeface="Bitter"/>
                <a:ea typeface="Bitter"/>
                <a:cs typeface="Bitter"/>
                <a:sym typeface="Bitter"/>
              </a:rPr>
              <a:t>Powered using U.S. Census Data</a:t>
            </a:r>
            <a:endParaRPr b="1">
              <a:latin typeface="Bitter"/>
              <a:ea typeface="Bitter"/>
              <a:cs typeface="Bitter"/>
              <a:sym typeface="Bitter"/>
            </a:endParaRPr>
          </a:p>
        </p:txBody>
      </p:sp>
      <p:cxnSp>
        <p:nvCxnSpPr>
          <p:cNvPr id="123" name="Google Shape;123;p19"/>
          <p:cNvCxnSpPr>
            <a:endCxn id="122" idx="1"/>
          </p:cNvCxnSpPr>
          <p:nvPr/>
        </p:nvCxnSpPr>
        <p:spPr>
          <a:xfrm>
            <a:off x="991200" y="3324850"/>
            <a:ext cx="352800" cy="192900"/>
          </a:xfrm>
          <a:prstGeom prst="straightConnector1">
            <a:avLst/>
          </a:prstGeom>
          <a:noFill/>
          <a:ln w="28575" cap="flat" cmpd="sng">
            <a:solidFill>
              <a:schemeClr val="accent5"/>
            </a:solidFill>
            <a:prstDash val="solid"/>
            <a:round/>
            <a:headEnd type="none" w="med" len="med"/>
            <a:tailEnd type="triangle" w="med" len="med"/>
          </a:ln>
        </p:spPr>
      </p:cxnSp>
      <p:pic>
        <p:nvPicPr>
          <p:cNvPr id="124" name="Google Shape;124;p19"/>
          <p:cNvPicPr preferRelativeResize="0"/>
          <p:nvPr/>
        </p:nvPicPr>
        <p:blipFill>
          <a:blip r:embed="rId4">
            <a:alphaModFix/>
          </a:blip>
          <a:stretch>
            <a:fillRect/>
          </a:stretch>
        </p:blipFill>
        <p:spPr>
          <a:xfrm>
            <a:off x="5076575" y="1399450"/>
            <a:ext cx="3370150" cy="3076574"/>
          </a:xfrm>
          <a:prstGeom prst="rect">
            <a:avLst/>
          </a:prstGeom>
          <a:noFill/>
          <a:ln w="28575" cap="flat" cmpd="sng">
            <a:solidFill>
              <a:schemeClr val="accent1"/>
            </a:solidFill>
            <a:prstDash val="solid"/>
            <a:round/>
            <a:headEnd type="none" w="sm" len="sm"/>
            <a:tailEnd type="none" w="sm" len="sm"/>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0"/>
          <p:cNvSpPr txBox="1"/>
          <p:nvPr/>
        </p:nvSpPr>
        <p:spPr>
          <a:xfrm>
            <a:off x="1029275" y="1146525"/>
            <a:ext cx="7240200" cy="1380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6000">
                <a:solidFill>
                  <a:srgbClr val="434343"/>
                </a:solidFill>
                <a:latin typeface="Bitter"/>
                <a:ea typeface="Bitter"/>
                <a:cs typeface="Bitter"/>
                <a:sym typeface="Bitter"/>
              </a:rPr>
              <a:t>Questions?</a:t>
            </a:r>
            <a:endParaRPr sz="6000">
              <a:solidFill>
                <a:srgbClr val="434343"/>
              </a:solidFill>
              <a:latin typeface="Bitter"/>
              <a:ea typeface="Bitter"/>
              <a:cs typeface="Bitter"/>
              <a:sym typeface="Bitter"/>
            </a:endParaRPr>
          </a:p>
        </p:txBody>
      </p:sp>
      <p:sp>
        <p:nvSpPr>
          <p:cNvPr id="130" name="Google Shape;130;p20"/>
          <p:cNvSpPr txBox="1">
            <a:spLocks noGrp="1"/>
          </p:cNvSpPr>
          <p:nvPr>
            <p:ph type="sldNum" idx="12"/>
          </p:nvPr>
        </p:nvSpPr>
        <p:spPr>
          <a:xfrm>
            <a:off x="4297650" y="4613400"/>
            <a:ext cx="548700" cy="530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7</a:t>
            </a:fld>
            <a:endParaRPr/>
          </a:p>
        </p:txBody>
      </p:sp>
      <p:pic>
        <p:nvPicPr>
          <p:cNvPr id="131" name="Google Shape;131;p20"/>
          <p:cNvPicPr preferRelativeResize="0"/>
          <p:nvPr/>
        </p:nvPicPr>
        <p:blipFill>
          <a:blip r:embed="rId3">
            <a:alphaModFix/>
          </a:blip>
          <a:stretch>
            <a:fillRect/>
          </a:stretch>
        </p:blipFill>
        <p:spPr>
          <a:xfrm>
            <a:off x="3305275" y="2294650"/>
            <a:ext cx="2688200" cy="2152675"/>
          </a:xfrm>
          <a:prstGeom prst="rect">
            <a:avLst/>
          </a:prstGeom>
          <a:noFill/>
          <a:ln w="28575" cap="flat" cmpd="sng">
            <a:solidFill>
              <a:schemeClr val="accent1"/>
            </a:solidFill>
            <a:prstDash val="solid"/>
            <a:round/>
            <a:headEnd type="none" w="sm" len="sm"/>
            <a:tailEnd type="none" w="sm" len="sm"/>
          </a:ln>
        </p:spPr>
      </p:pic>
    </p:spTree>
  </p:cSld>
  <p:clrMapOvr>
    <a:masterClrMapping/>
  </p:clrMapOvr>
</p:sld>
</file>

<file path=ppt/theme/theme1.xml><?xml version="1.0" encoding="utf-8"?>
<a:theme xmlns:a="http://schemas.openxmlformats.org/drawingml/2006/main" name="Jourdain template">
  <a:themeElements>
    <a:clrScheme name="Custom 347">
      <a:dk1>
        <a:srgbClr val="434343"/>
      </a:dk1>
      <a:lt1>
        <a:srgbClr val="FFFFFF"/>
      </a:lt1>
      <a:dk2>
        <a:srgbClr val="999999"/>
      </a:dk2>
      <a:lt2>
        <a:srgbClr val="EFEFEF"/>
      </a:lt2>
      <a:accent1>
        <a:srgbClr val="B91512"/>
      </a:accent1>
      <a:accent2>
        <a:srgbClr val="830F11"/>
      </a:accent2>
      <a:accent3>
        <a:srgbClr val="E9A01F"/>
      </a:accent3>
      <a:accent4>
        <a:srgbClr val="ABCA64"/>
      </a:accent4>
      <a:accent5>
        <a:srgbClr val="67C7C4"/>
      </a:accent5>
      <a:accent6>
        <a:srgbClr val="F06163"/>
      </a:accent6>
      <a:hlink>
        <a:srgbClr val="434343"/>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TotalTime>
  <Words>738</Words>
  <Application>Microsoft Office PowerPoint</Application>
  <PresentationFormat>On-screen Show (16:9)</PresentationFormat>
  <Paragraphs>84</Paragraphs>
  <Slides>7</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Arvo</vt:lpstr>
      <vt:lpstr>Arial</vt:lpstr>
      <vt:lpstr>Bitter</vt:lpstr>
      <vt:lpstr>Impact</vt:lpstr>
      <vt:lpstr>Jourdain template</vt:lpstr>
      <vt:lpstr>Migrant and Refugee Center: Demographic Collection for Strategic Outreach</vt:lpstr>
      <vt:lpstr>Arts and Sciences Dean’s Task Force on Immigrants and Refugees</vt:lpstr>
      <vt:lpstr>Methodology</vt:lpstr>
      <vt:lpstr>PowerPoint Presentation</vt:lpstr>
      <vt:lpstr>PowerPoint Presentation</vt:lpstr>
      <vt:lpstr>Resources Used</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Migrant and Refugee Center: Demographic Collection for Strategic Outreach</dc:title>
  <cp:lastModifiedBy>Victor L Eubanks</cp:lastModifiedBy>
  <cp:revision>4</cp:revision>
  <dcterms:modified xsi:type="dcterms:W3CDTF">2022-08-31T19:31:59Z</dcterms:modified>
</cp:coreProperties>
</file>